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5" r:id="rId2"/>
    <p:sldId id="277" r:id="rId3"/>
    <p:sldId id="278" r:id="rId4"/>
    <p:sldId id="286" r:id="rId5"/>
    <p:sldId id="287" r:id="rId6"/>
    <p:sldId id="293" r:id="rId7"/>
    <p:sldId id="291" r:id="rId8"/>
    <p:sldId id="288" r:id="rId9"/>
    <p:sldId id="292" r:id="rId10"/>
    <p:sldId id="290" r:id="rId11"/>
    <p:sldId id="289" r:id="rId12"/>
    <p:sldId id="294" r:id="rId13"/>
    <p:sldId id="283" r:id="rId14"/>
    <p:sldId id="282" r:id="rId15"/>
    <p:sldId id="276"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36575-F9D6-304B-B9C7-2CE6612342CA}" v="25" dt="2025-05-15T15:57:55.1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1"/>
    <p:restoredTop sz="94638"/>
  </p:normalViewPr>
  <p:slideViewPr>
    <p:cSldViewPr snapToGrid="0">
      <p:cViewPr varScale="1">
        <p:scale>
          <a:sx n="125" d="100"/>
          <a:sy n="125"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Adam" userId="67e4c3d8-9c8d-4485-9fdd-7f05bec39a53" providerId="ADAL" clId="{DA236575-F9D6-304B-B9C7-2CE6612342CA}"/>
    <pc:docChg chg="undo custSel addSld delSld modSld sldOrd">
      <pc:chgData name="Wilson, Adam" userId="67e4c3d8-9c8d-4485-9fdd-7f05bec39a53" providerId="ADAL" clId="{DA236575-F9D6-304B-B9C7-2CE6612342CA}" dt="2025-05-15T16:53:22.135" v="1070" actId="20577"/>
      <pc:docMkLst>
        <pc:docMk/>
      </pc:docMkLst>
      <pc:sldChg chg="modSp mod">
        <pc:chgData name="Wilson, Adam" userId="67e4c3d8-9c8d-4485-9fdd-7f05bec39a53" providerId="ADAL" clId="{DA236575-F9D6-304B-B9C7-2CE6612342CA}" dt="2025-05-15T15:20:05.887" v="95" actId="15"/>
        <pc:sldMkLst>
          <pc:docMk/>
          <pc:sldMk cId="1433490167" sldId="277"/>
        </pc:sldMkLst>
        <pc:spChg chg="mod">
          <ac:chgData name="Wilson, Adam" userId="67e4c3d8-9c8d-4485-9fdd-7f05bec39a53" providerId="ADAL" clId="{DA236575-F9D6-304B-B9C7-2CE6612342CA}" dt="2025-05-15T15:16:07.858" v="18" actId="20577"/>
          <ac:spMkLst>
            <pc:docMk/>
            <pc:sldMk cId="1433490167" sldId="277"/>
            <ac:spMk id="2" creationId="{6F793CA6-1ABA-5B6A-0666-5FB9C5D03500}"/>
          </ac:spMkLst>
        </pc:spChg>
        <pc:spChg chg="mod">
          <ac:chgData name="Wilson, Adam" userId="67e4c3d8-9c8d-4485-9fdd-7f05bec39a53" providerId="ADAL" clId="{DA236575-F9D6-304B-B9C7-2CE6612342CA}" dt="2025-05-15T15:19:21.715" v="78" actId="20577"/>
          <ac:spMkLst>
            <pc:docMk/>
            <pc:sldMk cId="1433490167" sldId="277"/>
            <ac:spMk id="3" creationId="{DFB2C365-74B7-B303-A1AD-064CFB101AD4}"/>
          </ac:spMkLst>
        </pc:spChg>
        <pc:spChg chg="mod">
          <ac:chgData name="Wilson, Adam" userId="67e4c3d8-9c8d-4485-9fdd-7f05bec39a53" providerId="ADAL" clId="{DA236575-F9D6-304B-B9C7-2CE6612342CA}" dt="2025-05-15T15:20:05.887" v="95" actId="15"/>
          <ac:spMkLst>
            <pc:docMk/>
            <pc:sldMk cId="1433490167" sldId="277"/>
            <ac:spMk id="4" creationId="{2B140E7B-261C-6409-0634-FBCC334DE45C}"/>
          </ac:spMkLst>
        </pc:spChg>
      </pc:sldChg>
      <pc:sldChg chg="addSp delSp modSp mod setBg">
        <pc:chgData name="Wilson, Adam" userId="67e4c3d8-9c8d-4485-9fdd-7f05bec39a53" providerId="ADAL" clId="{DA236575-F9D6-304B-B9C7-2CE6612342CA}" dt="2025-05-15T15:35:25.281" v="299" actId="26606"/>
        <pc:sldMkLst>
          <pc:docMk/>
          <pc:sldMk cId="989685799" sldId="278"/>
        </pc:sldMkLst>
        <pc:spChg chg="mod">
          <ac:chgData name="Wilson, Adam" userId="67e4c3d8-9c8d-4485-9fdd-7f05bec39a53" providerId="ADAL" clId="{DA236575-F9D6-304B-B9C7-2CE6612342CA}" dt="2025-05-15T15:35:25.281" v="299" actId="26606"/>
          <ac:spMkLst>
            <pc:docMk/>
            <pc:sldMk cId="989685799" sldId="278"/>
            <ac:spMk id="2" creationId="{BDE895D9-6B6E-D3C1-9895-F1014F69A789}"/>
          </ac:spMkLst>
        </pc:spChg>
        <pc:spChg chg="mod">
          <ac:chgData name="Wilson, Adam" userId="67e4c3d8-9c8d-4485-9fdd-7f05bec39a53" providerId="ADAL" clId="{DA236575-F9D6-304B-B9C7-2CE6612342CA}" dt="2025-05-15T15:35:25.281" v="299" actId="26606"/>
          <ac:spMkLst>
            <pc:docMk/>
            <pc:sldMk cId="989685799" sldId="278"/>
            <ac:spMk id="3" creationId="{C9690B0D-3662-C862-39DF-FBEE48FD287E}"/>
          </ac:spMkLst>
        </pc:spChg>
        <pc:spChg chg="del">
          <ac:chgData name="Wilson, Adam" userId="67e4c3d8-9c8d-4485-9fdd-7f05bec39a53" providerId="ADAL" clId="{DA236575-F9D6-304B-B9C7-2CE6612342CA}" dt="2025-05-15T15:24:32.961" v="102" actId="478"/>
          <ac:spMkLst>
            <pc:docMk/>
            <pc:sldMk cId="989685799" sldId="278"/>
            <ac:spMk id="6" creationId="{DD88C8FB-E7A7-2805-092D-372EE3AF5BC3}"/>
          </ac:spMkLst>
        </pc:spChg>
        <pc:spChg chg="del mod">
          <ac:chgData name="Wilson, Adam" userId="67e4c3d8-9c8d-4485-9fdd-7f05bec39a53" providerId="ADAL" clId="{DA236575-F9D6-304B-B9C7-2CE6612342CA}" dt="2025-05-15T15:24:27.641" v="100" actId="478"/>
          <ac:spMkLst>
            <pc:docMk/>
            <pc:sldMk cId="989685799" sldId="278"/>
            <ac:spMk id="7" creationId="{33E229E9-130F-689C-9320-5BD87233A5A6}"/>
          </ac:spMkLst>
        </pc:spChg>
        <pc:spChg chg="add del">
          <ac:chgData name="Wilson, Adam" userId="67e4c3d8-9c8d-4485-9fdd-7f05bec39a53" providerId="ADAL" clId="{DA236575-F9D6-304B-B9C7-2CE6612342CA}" dt="2025-05-15T15:35:25.281" v="299" actId="26606"/>
          <ac:spMkLst>
            <pc:docMk/>
            <pc:sldMk cId="989685799" sldId="278"/>
            <ac:spMk id="17" creationId="{231BF440-39FA-4087-84CC-2EEC0BBDAF29}"/>
          </ac:spMkLst>
        </pc:spChg>
        <pc:spChg chg="add del">
          <ac:chgData name="Wilson, Adam" userId="67e4c3d8-9c8d-4485-9fdd-7f05bec39a53" providerId="ADAL" clId="{DA236575-F9D6-304B-B9C7-2CE6612342CA}" dt="2025-05-15T15:35:25.281" v="299" actId="26606"/>
          <ac:spMkLst>
            <pc:docMk/>
            <pc:sldMk cId="989685799" sldId="278"/>
            <ac:spMk id="19" creationId="{F04E4CBA-303B-48BD-8451-C2701CB0EEBF}"/>
          </ac:spMkLst>
        </pc:spChg>
        <pc:spChg chg="add del">
          <ac:chgData name="Wilson, Adam" userId="67e4c3d8-9c8d-4485-9fdd-7f05bec39a53" providerId="ADAL" clId="{DA236575-F9D6-304B-B9C7-2CE6612342CA}" dt="2025-05-15T15:35:25.281" v="299" actId="26606"/>
          <ac:spMkLst>
            <pc:docMk/>
            <pc:sldMk cId="989685799" sldId="278"/>
            <ac:spMk id="21" creationId="{F6CA58B3-AFCC-4A40-9882-50D5080879B0}"/>
          </ac:spMkLst>
        </pc:spChg>
        <pc:spChg chg="add del">
          <ac:chgData name="Wilson, Adam" userId="67e4c3d8-9c8d-4485-9fdd-7f05bec39a53" providerId="ADAL" clId="{DA236575-F9D6-304B-B9C7-2CE6612342CA}" dt="2025-05-15T15:35:25.281" v="299" actId="26606"/>
          <ac:spMkLst>
            <pc:docMk/>
            <pc:sldMk cId="989685799" sldId="278"/>
            <ac:spMk id="23" creationId="{75C56826-D4E5-42ED-8529-079651CB3005}"/>
          </ac:spMkLst>
        </pc:spChg>
        <pc:spChg chg="add del">
          <ac:chgData name="Wilson, Adam" userId="67e4c3d8-9c8d-4485-9fdd-7f05bec39a53" providerId="ADAL" clId="{DA236575-F9D6-304B-B9C7-2CE6612342CA}" dt="2025-05-15T15:35:25.281" v="299" actId="26606"/>
          <ac:spMkLst>
            <pc:docMk/>
            <pc:sldMk cId="989685799" sldId="278"/>
            <ac:spMk id="25" creationId="{82095FCE-EF05-4443-B97A-85DEE3A5CA17}"/>
          </ac:spMkLst>
        </pc:spChg>
        <pc:spChg chg="add del">
          <ac:chgData name="Wilson, Adam" userId="67e4c3d8-9c8d-4485-9fdd-7f05bec39a53" providerId="ADAL" clId="{DA236575-F9D6-304B-B9C7-2CE6612342CA}" dt="2025-05-15T15:35:25.281" v="299" actId="26606"/>
          <ac:spMkLst>
            <pc:docMk/>
            <pc:sldMk cId="989685799" sldId="278"/>
            <ac:spMk id="27" creationId="{CA00AE6B-AA30-4CF8-BA6F-339B780AD76C}"/>
          </ac:spMkLst>
        </pc:spChg>
        <pc:picChg chg="add del mod">
          <ac:chgData name="Wilson, Adam" userId="67e4c3d8-9c8d-4485-9fdd-7f05bec39a53" providerId="ADAL" clId="{DA236575-F9D6-304B-B9C7-2CE6612342CA}" dt="2025-05-15T15:26:19.436" v="110" actId="478"/>
          <ac:picMkLst>
            <pc:docMk/>
            <pc:sldMk cId="989685799" sldId="278"/>
            <ac:picMk id="8" creationId="{DD390C08-A46F-C139-3494-424908631A81}"/>
          </ac:picMkLst>
        </pc:picChg>
        <pc:picChg chg="add mod ord">
          <ac:chgData name="Wilson, Adam" userId="67e4c3d8-9c8d-4485-9fdd-7f05bec39a53" providerId="ADAL" clId="{DA236575-F9D6-304B-B9C7-2CE6612342CA}" dt="2025-05-15T15:35:25.281" v="299" actId="26606"/>
          <ac:picMkLst>
            <pc:docMk/>
            <pc:sldMk cId="989685799" sldId="278"/>
            <ac:picMk id="10" creationId="{7468C32B-8C90-4F5B-1282-48222F7F4276}"/>
          </ac:picMkLst>
        </pc:picChg>
        <pc:picChg chg="add mod ord">
          <ac:chgData name="Wilson, Adam" userId="67e4c3d8-9c8d-4485-9fdd-7f05bec39a53" providerId="ADAL" clId="{DA236575-F9D6-304B-B9C7-2CE6612342CA}" dt="2025-05-15T15:35:25.281" v="299" actId="26606"/>
          <ac:picMkLst>
            <pc:docMk/>
            <pc:sldMk cId="989685799" sldId="278"/>
            <ac:picMk id="12" creationId="{DE4C2BD8-5BBD-17A5-4120-69427DDAA3B1}"/>
          </ac:picMkLst>
        </pc:picChg>
      </pc:sldChg>
      <pc:sldChg chg="addSp delSp modSp del mod setBg">
        <pc:chgData name="Wilson, Adam" userId="67e4c3d8-9c8d-4485-9fdd-7f05bec39a53" providerId="ADAL" clId="{DA236575-F9D6-304B-B9C7-2CE6612342CA}" dt="2025-05-15T15:41:32.600" v="680" actId="2696"/>
        <pc:sldMkLst>
          <pc:docMk/>
          <pc:sldMk cId="3988208085" sldId="279"/>
        </pc:sldMkLst>
        <pc:spChg chg="mod ord">
          <ac:chgData name="Wilson, Adam" userId="67e4c3d8-9c8d-4485-9fdd-7f05bec39a53" providerId="ADAL" clId="{DA236575-F9D6-304B-B9C7-2CE6612342CA}" dt="2025-05-15T15:34:04.553" v="242" actId="26606"/>
          <ac:spMkLst>
            <pc:docMk/>
            <pc:sldMk cId="3988208085" sldId="279"/>
            <ac:spMk id="2" creationId="{9D57FCB0-1D2F-EF64-82C0-8F00B330A97B}"/>
          </ac:spMkLst>
        </pc:spChg>
        <pc:spChg chg="mod ord">
          <ac:chgData name="Wilson, Adam" userId="67e4c3d8-9c8d-4485-9fdd-7f05bec39a53" providerId="ADAL" clId="{DA236575-F9D6-304B-B9C7-2CE6612342CA}" dt="2025-05-15T15:34:04.553" v="242" actId="26606"/>
          <ac:spMkLst>
            <pc:docMk/>
            <pc:sldMk cId="3988208085" sldId="279"/>
            <ac:spMk id="3" creationId="{FEE82268-F69B-1823-B948-A9E8EC939BE3}"/>
          </ac:spMkLst>
        </pc:spChg>
        <pc:spChg chg="del">
          <ac:chgData name="Wilson, Adam" userId="67e4c3d8-9c8d-4485-9fdd-7f05bec39a53" providerId="ADAL" clId="{DA236575-F9D6-304B-B9C7-2CE6612342CA}" dt="2025-05-15T15:29:29.342" v="201" actId="478"/>
          <ac:spMkLst>
            <pc:docMk/>
            <pc:sldMk cId="3988208085" sldId="279"/>
            <ac:spMk id="7" creationId="{4E2B1965-91B8-3913-A614-0557A444BE28}"/>
          </ac:spMkLst>
        </pc:spChg>
        <pc:spChg chg="add del">
          <ac:chgData name="Wilson, Adam" userId="67e4c3d8-9c8d-4485-9fdd-7f05bec39a53" providerId="ADAL" clId="{DA236575-F9D6-304B-B9C7-2CE6612342CA}" dt="2025-05-15T15:31:02.979" v="220" actId="26606"/>
          <ac:spMkLst>
            <pc:docMk/>
            <pc:sldMk cId="3988208085" sldId="279"/>
            <ac:spMk id="10" creationId="{231BF440-39FA-4087-84CC-2EEC0BBDAF29}"/>
          </ac:spMkLst>
        </pc:spChg>
        <pc:spChg chg="add del">
          <ac:chgData name="Wilson, Adam" userId="67e4c3d8-9c8d-4485-9fdd-7f05bec39a53" providerId="ADAL" clId="{DA236575-F9D6-304B-B9C7-2CE6612342CA}" dt="2025-05-15T15:31:02.979" v="220" actId="26606"/>
          <ac:spMkLst>
            <pc:docMk/>
            <pc:sldMk cId="3988208085" sldId="279"/>
            <ac:spMk id="11" creationId="{F04E4CBA-303B-48BD-8451-C2701CB0EEBF}"/>
          </ac:spMkLst>
        </pc:spChg>
        <pc:spChg chg="add del">
          <ac:chgData name="Wilson, Adam" userId="67e4c3d8-9c8d-4485-9fdd-7f05bec39a53" providerId="ADAL" clId="{DA236575-F9D6-304B-B9C7-2CE6612342CA}" dt="2025-05-15T15:31:02.979" v="220" actId="26606"/>
          <ac:spMkLst>
            <pc:docMk/>
            <pc:sldMk cId="3988208085" sldId="279"/>
            <ac:spMk id="12" creationId="{F6CA58B3-AFCC-4A40-9882-50D5080879B0}"/>
          </ac:spMkLst>
        </pc:spChg>
        <pc:spChg chg="add del">
          <ac:chgData name="Wilson, Adam" userId="67e4c3d8-9c8d-4485-9fdd-7f05bec39a53" providerId="ADAL" clId="{DA236575-F9D6-304B-B9C7-2CE6612342CA}" dt="2025-05-15T15:30:15.548" v="213" actId="26606"/>
          <ac:spMkLst>
            <pc:docMk/>
            <pc:sldMk cId="3988208085" sldId="279"/>
            <ac:spMk id="13" creationId="{231BF440-39FA-4087-84CC-2EEC0BBDAF29}"/>
          </ac:spMkLst>
        </pc:spChg>
        <pc:spChg chg="add del">
          <ac:chgData name="Wilson, Adam" userId="67e4c3d8-9c8d-4485-9fdd-7f05bec39a53" providerId="ADAL" clId="{DA236575-F9D6-304B-B9C7-2CE6612342CA}" dt="2025-05-15T15:31:02.979" v="220" actId="26606"/>
          <ac:spMkLst>
            <pc:docMk/>
            <pc:sldMk cId="3988208085" sldId="279"/>
            <ac:spMk id="14" creationId="{75C56826-D4E5-42ED-8529-079651CB3005}"/>
          </ac:spMkLst>
        </pc:spChg>
        <pc:spChg chg="add del">
          <ac:chgData name="Wilson, Adam" userId="67e4c3d8-9c8d-4485-9fdd-7f05bec39a53" providerId="ADAL" clId="{DA236575-F9D6-304B-B9C7-2CE6612342CA}" dt="2025-05-15T15:30:15.548" v="213" actId="26606"/>
          <ac:spMkLst>
            <pc:docMk/>
            <pc:sldMk cId="3988208085" sldId="279"/>
            <ac:spMk id="15" creationId="{F04E4CBA-303B-48BD-8451-C2701CB0EEBF}"/>
          </ac:spMkLst>
        </pc:spChg>
        <pc:spChg chg="add del">
          <ac:chgData name="Wilson, Adam" userId="67e4c3d8-9c8d-4485-9fdd-7f05bec39a53" providerId="ADAL" clId="{DA236575-F9D6-304B-B9C7-2CE6612342CA}" dt="2025-05-15T15:31:02.979" v="220" actId="26606"/>
          <ac:spMkLst>
            <pc:docMk/>
            <pc:sldMk cId="3988208085" sldId="279"/>
            <ac:spMk id="16" creationId="{82095FCE-EF05-4443-B97A-85DEE3A5CA17}"/>
          </ac:spMkLst>
        </pc:spChg>
        <pc:spChg chg="add del">
          <ac:chgData name="Wilson, Adam" userId="67e4c3d8-9c8d-4485-9fdd-7f05bec39a53" providerId="ADAL" clId="{DA236575-F9D6-304B-B9C7-2CE6612342CA}" dt="2025-05-15T15:30:15.548" v="213" actId="26606"/>
          <ac:spMkLst>
            <pc:docMk/>
            <pc:sldMk cId="3988208085" sldId="279"/>
            <ac:spMk id="17" creationId="{F6CA58B3-AFCC-4A40-9882-50D5080879B0}"/>
          </ac:spMkLst>
        </pc:spChg>
        <pc:spChg chg="add del">
          <ac:chgData name="Wilson, Adam" userId="67e4c3d8-9c8d-4485-9fdd-7f05bec39a53" providerId="ADAL" clId="{DA236575-F9D6-304B-B9C7-2CE6612342CA}" dt="2025-05-15T15:31:02.979" v="220" actId="26606"/>
          <ac:spMkLst>
            <pc:docMk/>
            <pc:sldMk cId="3988208085" sldId="279"/>
            <ac:spMk id="18" creationId="{CA00AE6B-AA30-4CF8-BA6F-339B780AD76C}"/>
          </ac:spMkLst>
        </pc:spChg>
        <pc:spChg chg="add del">
          <ac:chgData name="Wilson, Adam" userId="67e4c3d8-9c8d-4485-9fdd-7f05bec39a53" providerId="ADAL" clId="{DA236575-F9D6-304B-B9C7-2CE6612342CA}" dt="2025-05-15T15:30:15.548" v="213" actId="26606"/>
          <ac:spMkLst>
            <pc:docMk/>
            <pc:sldMk cId="3988208085" sldId="279"/>
            <ac:spMk id="19" creationId="{75C56826-D4E5-42ED-8529-079651CB3005}"/>
          </ac:spMkLst>
        </pc:spChg>
        <pc:spChg chg="add del">
          <ac:chgData name="Wilson, Adam" userId="67e4c3d8-9c8d-4485-9fdd-7f05bec39a53" providerId="ADAL" clId="{DA236575-F9D6-304B-B9C7-2CE6612342CA}" dt="2025-05-15T15:30:15.548" v="213" actId="26606"/>
          <ac:spMkLst>
            <pc:docMk/>
            <pc:sldMk cId="3988208085" sldId="279"/>
            <ac:spMk id="21" creationId="{82095FCE-EF05-4443-B97A-85DEE3A5CA17}"/>
          </ac:spMkLst>
        </pc:spChg>
        <pc:spChg chg="add del">
          <ac:chgData name="Wilson, Adam" userId="67e4c3d8-9c8d-4485-9fdd-7f05bec39a53" providerId="ADAL" clId="{DA236575-F9D6-304B-B9C7-2CE6612342CA}" dt="2025-05-15T15:30:15.548" v="213" actId="26606"/>
          <ac:spMkLst>
            <pc:docMk/>
            <pc:sldMk cId="3988208085" sldId="279"/>
            <ac:spMk id="23" creationId="{CA00AE6B-AA30-4CF8-BA6F-339B780AD76C}"/>
          </ac:spMkLst>
        </pc:spChg>
        <pc:spChg chg="add del">
          <ac:chgData name="Wilson, Adam" userId="67e4c3d8-9c8d-4485-9fdd-7f05bec39a53" providerId="ADAL" clId="{DA236575-F9D6-304B-B9C7-2CE6612342CA}" dt="2025-05-15T15:33:43.872" v="239" actId="26606"/>
          <ac:spMkLst>
            <pc:docMk/>
            <pc:sldMk cId="3988208085" sldId="279"/>
            <ac:spMk id="25" creationId="{231BF440-39FA-4087-84CC-2EEC0BBDAF29}"/>
          </ac:spMkLst>
        </pc:spChg>
        <pc:spChg chg="add del">
          <ac:chgData name="Wilson, Adam" userId="67e4c3d8-9c8d-4485-9fdd-7f05bec39a53" providerId="ADAL" clId="{DA236575-F9D6-304B-B9C7-2CE6612342CA}" dt="2025-05-15T15:33:43.872" v="239" actId="26606"/>
          <ac:spMkLst>
            <pc:docMk/>
            <pc:sldMk cId="3988208085" sldId="279"/>
            <ac:spMk id="27" creationId="{F04E4CBA-303B-48BD-8451-C2701CB0EEBF}"/>
          </ac:spMkLst>
        </pc:spChg>
        <pc:spChg chg="add del">
          <ac:chgData name="Wilson, Adam" userId="67e4c3d8-9c8d-4485-9fdd-7f05bec39a53" providerId="ADAL" clId="{DA236575-F9D6-304B-B9C7-2CE6612342CA}" dt="2025-05-15T15:33:43.872" v="239" actId="26606"/>
          <ac:spMkLst>
            <pc:docMk/>
            <pc:sldMk cId="3988208085" sldId="279"/>
            <ac:spMk id="29" creationId="{F6CA58B3-AFCC-4A40-9882-50D5080879B0}"/>
          </ac:spMkLst>
        </pc:spChg>
        <pc:spChg chg="add del">
          <ac:chgData name="Wilson, Adam" userId="67e4c3d8-9c8d-4485-9fdd-7f05bec39a53" providerId="ADAL" clId="{DA236575-F9D6-304B-B9C7-2CE6612342CA}" dt="2025-05-15T15:33:43.872" v="239" actId="26606"/>
          <ac:spMkLst>
            <pc:docMk/>
            <pc:sldMk cId="3988208085" sldId="279"/>
            <ac:spMk id="31" creationId="{75C56826-D4E5-42ED-8529-079651CB3005}"/>
          </ac:spMkLst>
        </pc:spChg>
        <pc:spChg chg="add del">
          <ac:chgData name="Wilson, Adam" userId="67e4c3d8-9c8d-4485-9fdd-7f05bec39a53" providerId="ADAL" clId="{DA236575-F9D6-304B-B9C7-2CE6612342CA}" dt="2025-05-15T15:33:43.872" v="239" actId="26606"/>
          <ac:spMkLst>
            <pc:docMk/>
            <pc:sldMk cId="3988208085" sldId="279"/>
            <ac:spMk id="33" creationId="{82095FCE-EF05-4443-B97A-85DEE3A5CA17}"/>
          </ac:spMkLst>
        </pc:spChg>
        <pc:spChg chg="add del">
          <ac:chgData name="Wilson, Adam" userId="67e4c3d8-9c8d-4485-9fdd-7f05bec39a53" providerId="ADAL" clId="{DA236575-F9D6-304B-B9C7-2CE6612342CA}" dt="2025-05-15T15:33:43.872" v="239" actId="26606"/>
          <ac:spMkLst>
            <pc:docMk/>
            <pc:sldMk cId="3988208085" sldId="279"/>
            <ac:spMk id="35" creationId="{CA00AE6B-AA30-4CF8-BA6F-339B780AD76C}"/>
          </ac:spMkLst>
        </pc:spChg>
        <pc:spChg chg="add del">
          <ac:chgData name="Wilson, Adam" userId="67e4c3d8-9c8d-4485-9fdd-7f05bec39a53" providerId="ADAL" clId="{DA236575-F9D6-304B-B9C7-2CE6612342CA}" dt="2025-05-15T15:34:04.546" v="241" actId="26606"/>
          <ac:spMkLst>
            <pc:docMk/>
            <pc:sldMk cId="3988208085" sldId="279"/>
            <ac:spMk id="37" creationId="{F4F2FC05-7D27-410F-BDA9-ADF4831368C7}"/>
          </ac:spMkLst>
        </pc:spChg>
        <pc:spChg chg="add del">
          <ac:chgData name="Wilson, Adam" userId="67e4c3d8-9c8d-4485-9fdd-7f05bec39a53" providerId="ADAL" clId="{DA236575-F9D6-304B-B9C7-2CE6612342CA}" dt="2025-05-15T15:34:04.546" v="241" actId="26606"/>
          <ac:spMkLst>
            <pc:docMk/>
            <pc:sldMk cId="3988208085" sldId="279"/>
            <ac:spMk id="38" creationId="{9080D120-BD54-46E1-BA37-82F5E8089E90}"/>
          </ac:spMkLst>
        </pc:spChg>
        <pc:spChg chg="add del">
          <ac:chgData name="Wilson, Adam" userId="67e4c3d8-9c8d-4485-9fdd-7f05bec39a53" providerId="ADAL" clId="{DA236575-F9D6-304B-B9C7-2CE6612342CA}" dt="2025-05-15T15:34:04.546" v="241" actId="26606"/>
          <ac:spMkLst>
            <pc:docMk/>
            <pc:sldMk cId="3988208085" sldId="279"/>
            <ac:spMk id="39" creationId="{81D83946-74FA-498A-AC80-9926F041B5C5}"/>
          </ac:spMkLst>
        </pc:spChg>
        <pc:spChg chg="add del">
          <ac:chgData name="Wilson, Adam" userId="67e4c3d8-9c8d-4485-9fdd-7f05bec39a53" providerId="ADAL" clId="{DA236575-F9D6-304B-B9C7-2CE6612342CA}" dt="2025-05-15T15:34:04.546" v="241" actId="26606"/>
          <ac:spMkLst>
            <pc:docMk/>
            <pc:sldMk cId="3988208085" sldId="279"/>
            <ac:spMk id="40" creationId="{5060D983-8B52-443A-8183-2A1DE05618B5}"/>
          </ac:spMkLst>
        </pc:spChg>
        <pc:spChg chg="add">
          <ac:chgData name="Wilson, Adam" userId="67e4c3d8-9c8d-4485-9fdd-7f05bec39a53" providerId="ADAL" clId="{DA236575-F9D6-304B-B9C7-2CE6612342CA}" dt="2025-05-15T15:34:04.553" v="242" actId="26606"/>
          <ac:spMkLst>
            <pc:docMk/>
            <pc:sldMk cId="3988208085" sldId="279"/>
            <ac:spMk id="42" creationId="{231BF440-39FA-4087-84CC-2EEC0BBDAF29}"/>
          </ac:spMkLst>
        </pc:spChg>
        <pc:spChg chg="add">
          <ac:chgData name="Wilson, Adam" userId="67e4c3d8-9c8d-4485-9fdd-7f05bec39a53" providerId="ADAL" clId="{DA236575-F9D6-304B-B9C7-2CE6612342CA}" dt="2025-05-15T15:34:04.553" v="242" actId="26606"/>
          <ac:spMkLst>
            <pc:docMk/>
            <pc:sldMk cId="3988208085" sldId="279"/>
            <ac:spMk id="43" creationId="{F04E4CBA-303B-48BD-8451-C2701CB0EEBF}"/>
          </ac:spMkLst>
        </pc:spChg>
        <pc:spChg chg="add">
          <ac:chgData name="Wilson, Adam" userId="67e4c3d8-9c8d-4485-9fdd-7f05bec39a53" providerId="ADAL" clId="{DA236575-F9D6-304B-B9C7-2CE6612342CA}" dt="2025-05-15T15:34:04.553" v="242" actId="26606"/>
          <ac:spMkLst>
            <pc:docMk/>
            <pc:sldMk cId="3988208085" sldId="279"/>
            <ac:spMk id="44" creationId="{F6CA58B3-AFCC-4A40-9882-50D5080879B0}"/>
          </ac:spMkLst>
        </pc:spChg>
        <pc:spChg chg="add">
          <ac:chgData name="Wilson, Adam" userId="67e4c3d8-9c8d-4485-9fdd-7f05bec39a53" providerId="ADAL" clId="{DA236575-F9D6-304B-B9C7-2CE6612342CA}" dt="2025-05-15T15:34:04.553" v="242" actId="26606"/>
          <ac:spMkLst>
            <pc:docMk/>
            <pc:sldMk cId="3988208085" sldId="279"/>
            <ac:spMk id="45" creationId="{75C56826-D4E5-42ED-8529-079651CB3005}"/>
          </ac:spMkLst>
        </pc:spChg>
        <pc:spChg chg="add">
          <ac:chgData name="Wilson, Adam" userId="67e4c3d8-9c8d-4485-9fdd-7f05bec39a53" providerId="ADAL" clId="{DA236575-F9D6-304B-B9C7-2CE6612342CA}" dt="2025-05-15T15:34:04.553" v="242" actId="26606"/>
          <ac:spMkLst>
            <pc:docMk/>
            <pc:sldMk cId="3988208085" sldId="279"/>
            <ac:spMk id="46" creationId="{82095FCE-EF05-4443-B97A-85DEE3A5CA17}"/>
          </ac:spMkLst>
        </pc:spChg>
        <pc:spChg chg="add">
          <ac:chgData name="Wilson, Adam" userId="67e4c3d8-9c8d-4485-9fdd-7f05bec39a53" providerId="ADAL" clId="{DA236575-F9D6-304B-B9C7-2CE6612342CA}" dt="2025-05-15T15:34:04.553" v="242" actId="26606"/>
          <ac:spMkLst>
            <pc:docMk/>
            <pc:sldMk cId="3988208085" sldId="279"/>
            <ac:spMk id="47" creationId="{CA00AE6B-AA30-4CF8-BA6F-339B780AD76C}"/>
          </ac:spMkLst>
        </pc:spChg>
        <pc:picChg chg="add del mod ord modCrop">
          <ac:chgData name="Wilson, Adam" userId="67e4c3d8-9c8d-4485-9fdd-7f05bec39a53" providerId="ADAL" clId="{DA236575-F9D6-304B-B9C7-2CE6612342CA}" dt="2025-05-15T15:31:55.849" v="223" actId="478"/>
          <ac:picMkLst>
            <pc:docMk/>
            <pc:sldMk cId="3988208085" sldId="279"/>
            <ac:picMk id="5" creationId="{4171BFCC-93FE-7272-D562-8013138C918B}"/>
          </ac:picMkLst>
        </pc:picChg>
        <pc:picChg chg="add mod ord modCrop">
          <ac:chgData name="Wilson, Adam" userId="67e4c3d8-9c8d-4485-9fdd-7f05bec39a53" providerId="ADAL" clId="{DA236575-F9D6-304B-B9C7-2CE6612342CA}" dt="2025-05-15T15:34:04.553" v="242" actId="26606"/>
          <ac:picMkLst>
            <pc:docMk/>
            <pc:sldMk cId="3988208085" sldId="279"/>
            <ac:picMk id="8" creationId="{0B9868CD-E6BF-B295-2D7C-1AD55E08A265}"/>
          </ac:picMkLst>
        </pc:picChg>
        <pc:picChg chg="add mod">
          <ac:chgData name="Wilson, Adam" userId="67e4c3d8-9c8d-4485-9fdd-7f05bec39a53" providerId="ADAL" clId="{DA236575-F9D6-304B-B9C7-2CE6612342CA}" dt="2025-05-15T15:34:04.553" v="242" actId="26606"/>
          <ac:picMkLst>
            <pc:docMk/>
            <pc:sldMk cId="3988208085" sldId="279"/>
            <ac:picMk id="20" creationId="{53B4F485-D7C0-7652-D7B7-7993A93536E6}"/>
          </ac:picMkLst>
        </pc:picChg>
      </pc:sldChg>
      <pc:sldChg chg="addSp delSp modSp del mod">
        <pc:chgData name="Wilson, Adam" userId="67e4c3d8-9c8d-4485-9fdd-7f05bec39a53" providerId="ADAL" clId="{DA236575-F9D6-304B-B9C7-2CE6612342CA}" dt="2025-05-15T15:47:10.630" v="712" actId="2696"/>
        <pc:sldMkLst>
          <pc:docMk/>
          <pc:sldMk cId="2616760522" sldId="280"/>
        </pc:sldMkLst>
        <pc:picChg chg="del">
          <ac:chgData name="Wilson, Adam" userId="67e4c3d8-9c8d-4485-9fdd-7f05bec39a53" providerId="ADAL" clId="{DA236575-F9D6-304B-B9C7-2CE6612342CA}" dt="2025-05-15T15:42:28.003" v="681" actId="478"/>
          <ac:picMkLst>
            <pc:docMk/>
            <pc:sldMk cId="2616760522" sldId="280"/>
            <ac:picMk id="4" creationId="{D5298F5F-7BF2-9530-ADD7-A9B9994A4286}"/>
          </ac:picMkLst>
        </pc:picChg>
        <pc:picChg chg="add mod">
          <ac:chgData name="Wilson, Adam" userId="67e4c3d8-9c8d-4485-9fdd-7f05bec39a53" providerId="ADAL" clId="{DA236575-F9D6-304B-B9C7-2CE6612342CA}" dt="2025-05-15T15:44:57.114" v="694" actId="1076"/>
          <ac:picMkLst>
            <pc:docMk/>
            <pc:sldMk cId="2616760522" sldId="280"/>
            <ac:picMk id="5" creationId="{D55F09A6-88C9-D8D7-897C-125D3F9132E8}"/>
          </ac:picMkLst>
        </pc:picChg>
        <pc:picChg chg="del">
          <ac:chgData name="Wilson, Adam" userId="67e4c3d8-9c8d-4485-9fdd-7f05bec39a53" providerId="ADAL" clId="{DA236575-F9D6-304B-B9C7-2CE6612342CA}" dt="2025-05-15T15:42:29.526" v="682" actId="478"/>
          <ac:picMkLst>
            <pc:docMk/>
            <pc:sldMk cId="2616760522" sldId="280"/>
            <ac:picMk id="6" creationId="{EA7AA549-2970-6EED-CCFD-B383BEBEFD98}"/>
          </ac:picMkLst>
        </pc:picChg>
        <pc:picChg chg="add mod">
          <ac:chgData name="Wilson, Adam" userId="67e4c3d8-9c8d-4485-9fdd-7f05bec39a53" providerId="ADAL" clId="{DA236575-F9D6-304B-B9C7-2CE6612342CA}" dt="2025-05-15T15:45:00.174" v="695" actId="1076"/>
          <ac:picMkLst>
            <pc:docMk/>
            <pc:sldMk cId="2616760522" sldId="280"/>
            <ac:picMk id="8" creationId="{AE8CCEB4-23BD-AA75-5E4F-6A38282ACD87}"/>
          </ac:picMkLst>
        </pc:picChg>
      </pc:sldChg>
      <pc:sldChg chg="del">
        <pc:chgData name="Wilson, Adam" userId="67e4c3d8-9c8d-4485-9fdd-7f05bec39a53" providerId="ADAL" clId="{DA236575-F9D6-304B-B9C7-2CE6612342CA}" dt="2025-05-15T15:47:53.212" v="713" actId="2696"/>
        <pc:sldMkLst>
          <pc:docMk/>
          <pc:sldMk cId="3364287761" sldId="281"/>
        </pc:sldMkLst>
      </pc:sldChg>
      <pc:sldChg chg="addSp modSp mod">
        <pc:chgData name="Wilson, Adam" userId="67e4c3d8-9c8d-4485-9fdd-7f05bec39a53" providerId="ADAL" clId="{DA236575-F9D6-304B-B9C7-2CE6612342CA}" dt="2025-05-15T16:53:22.135" v="1070" actId="20577"/>
        <pc:sldMkLst>
          <pc:docMk/>
          <pc:sldMk cId="2640361279" sldId="282"/>
        </pc:sldMkLst>
        <pc:spChg chg="mod">
          <ac:chgData name="Wilson, Adam" userId="67e4c3d8-9c8d-4485-9fdd-7f05bec39a53" providerId="ADAL" clId="{DA236575-F9D6-304B-B9C7-2CE6612342CA}" dt="2025-05-15T15:56:55.298" v="775" actId="20577"/>
          <ac:spMkLst>
            <pc:docMk/>
            <pc:sldMk cId="2640361279" sldId="282"/>
            <ac:spMk id="2" creationId="{D2E8E924-75E0-3F42-4E38-245A4BCF8EC1}"/>
          </ac:spMkLst>
        </pc:spChg>
        <pc:spChg chg="mod">
          <ac:chgData name="Wilson, Adam" userId="67e4c3d8-9c8d-4485-9fdd-7f05bec39a53" providerId="ADAL" clId="{DA236575-F9D6-304B-B9C7-2CE6612342CA}" dt="2025-05-15T15:57:55.189" v="805" actId="20578"/>
          <ac:spMkLst>
            <pc:docMk/>
            <pc:sldMk cId="2640361279" sldId="282"/>
            <ac:spMk id="3" creationId="{CCA6F539-554E-FBE6-079F-645EAE8F3508}"/>
          </ac:spMkLst>
        </pc:spChg>
        <pc:spChg chg="add mod">
          <ac:chgData name="Wilson, Adam" userId="67e4c3d8-9c8d-4485-9fdd-7f05bec39a53" providerId="ADAL" clId="{DA236575-F9D6-304B-B9C7-2CE6612342CA}" dt="2025-05-15T16:53:22.135" v="1070" actId="20577"/>
          <ac:spMkLst>
            <pc:docMk/>
            <pc:sldMk cId="2640361279" sldId="282"/>
            <ac:spMk id="5" creationId="{776DACF1-8032-0820-E436-B7B1D39DE25C}"/>
          </ac:spMkLst>
        </pc:spChg>
      </pc:sldChg>
      <pc:sldChg chg="del">
        <pc:chgData name="Wilson, Adam" userId="67e4c3d8-9c8d-4485-9fdd-7f05bec39a53" providerId="ADAL" clId="{DA236575-F9D6-304B-B9C7-2CE6612342CA}" dt="2025-05-15T15:59:02.232" v="847" actId="2696"/>
        <pc:sldMkLst>
          <pc:docMk/>
          <pc:sldMk cId="2593786446" sldId="284"/>
        </pc:sldMkLst>
      </pc:sldChg>
      <pc:sldChg chg="addSp modSp new mod">
        <pc:chgData name="Wilson, Adam" userId="67e4c3d8-9c8d-4485-9fdd-7f05bec39a53" providerId="ADAL" clId="{DA236575-F9D6-304B-B9C7-2CE6612342CA}" dt="2025-05-15T15:41:29.725" v="679" actId="1076"/>
        <pc:sldMkLst>
          <pc:docMk/>
          <pc:sldMk cId="1848142586" sldId="286"/>
        </pc:sldMkLst>
        <pc:spChg chg="mod">
          <ac:chgData name="Wilson, Adam" userId="67e4c3d8-9c8d-4485-9fdd-7f05bec39a53" providerId="ADAL" clId="{DA236575-F9D6-304B-B9C7-2CE6612342CA}" dt="2025-05-15T15:34:45.164" v="296" actId="14100"/>
          <ac:spMkLst>
            <pc:docMk/>
            <pc:sldMk cId="1848142586" sldId="286"/>
            <ac:spMk id="2" creationId="{AD704004-96DD-EE7F-469C-377294E8FC64}"/>
          </ac:spMkLst>
        </pc:spChg>
        <pc:spChg chg="mod">
          <ac:chgData name="Wilson, Adam" userId="67e4c3d8-9c8d-4485-9fdd-7f05bec39a53" providerId="ADAL" clId="{DA236575-F9D6-304B-B9C7-2CE6612342CA}" dt="2025-05-15T15:41:29.725" v="679" actId="1076"/>
          <ac:spMkLst>
            <pc:docMk/>
            <pc:sldMk cId="1848142586" sldId="286"/>
            <ac:spMk id="3" creationId="{30A0F9C5-7131-6A8E-5BCC-D9EE064D5BE3}"/>
          </ac:spMkLst>
        </pc:spChg>
        <pc:picChg chg="add mod">
          <ac:chgData name="Wilson, Adam" userId="67e4c3d8-9c8d-4485-9fdd-7f05bec39a53" providerId="ADAL" clId="{DA236575-F9D6-304B-B9C7-2CE6612342CA}" dt="2025-05-15T15:34:18.637" v="244"/>
          <ac:picMkLst>
            <pc:docMk/>
            <pc:sldMk cId="1848142586" sldId="286"/>
            <ac:picMk id="4" creationId="{8D819D5B-1ECA-A765-65D9-61FA79330756}"/>
          </ac:picMkLst>
        </pc:picChg>
        <pc:picChg chg="add mod">
          <ac:chgData name="Wilson, Adam" userId="67e4c3d8-9c8d-4485-9fdd-7f05bec39a53" providerId="ADAL" clId="{DA236575-F9D6-304B-B9C7-2CE6612342CA}" dt="2025-05-15T15:34:24.183" v="245"/>
          <ac:picMkLst>
            <pc:docMk/>
            <pc:sldMk cId="1848142586" sldId="286"/>
            <ac:picMk id="5" creationId="{FC6178CE-D28F-5B81-80B7-1CEFF25BD425}"/>
          </ac:picMkLst>
        </pc:picChg>
      </pc:sldChg>
      <pc:sldChg chg="addSp delSp modSp add mod">
        <pc:chgData name="Wilson, Adam" userId="67e4c3d8-9c8d-4485-9fdd-7f05bec39a53" providerId="ADAL" clId="{DA236575-F9D6-304B-B9C7-2CE6612342CA}" dt="2025-05-15T15:47:01.415" v="711" actId="732"/>
        <pc:sldMkLst>
          <pc:docMk/>
          <pc:sldMk cId="4286501252" sldId="287"/>
        </pc:sldMkLst>
        <pc:picChg chg="add mod">
          <ac:chgData name="Wilson, Adam" userId="67e4c3d8-9c8d-4485-9fdd-7f05bec39a53" providerId="ADAL" clId="{DA236575-F9D6-304B-B9C7-2CE6612342CA}" dt="2025-05-15T15:46:46.238" v="709" actId="14100"/>
          <ac:picMkLst>
            <pc:docMk/>
            <pc:sldMk cId="4286501252" sldId="287"/>
            <ac:picMk id="4" creationId="{B7F1CA40-3912-8EBF-79F4-0C8082E4A727}"/>
          </ac:picMkLst>
        </pc:picChg>
        <pc:picChg chg="del">
          <ac:chgData name="Wilson, Adam" userId="67e4c3d8-9c8d-4485-9fdd-7f05bec39a53" providerId="ADAL" clId="{DA236575-F9D6-304B-B9C7-2CE6612342CA}" dt="2025-05-15T15:45:47.845" v="697" actId="478"/>
          <ac:picMkLst>
            <pc:docMk/>
            <pc:sldMk cId="4286501252" sldId="287"/>
            <ac:picMk id="5" creationId="{EF19B20B-CDE0-A777-F5E0-0A58D43B5E90}"/>
          </ac:picMkLst>
        </pc:picChg>
        <pc:picChg chg="add mod modCrop">
          <ac:chgData name="Wilson, Adam" userId="67e4c3d8-9c8d-4485-9fdd-7f05bec39a53" providerId="ADAL" clId="{DA236575-F9D6-304B-B9C7-2CE6612342CA}" dt="2025-05-15T15:47:01.415" v="711" actId="732"/>
          <ac:picMkLst>
            <pc:docMk/>
            <pc:sldMk cId="4286501252" sldId="287"/>
            <ac:picMk id="7" creationId="{3E4FCBDE-6CF5-47E8-2B54-C61227D39117}"/>
          </ac:picMkLst>
        </pc:picChg>
        <pc:picChg chg="del">
          <ac:chgData name="Wilson, Adam" userId="67e4c3d8-9c8d-4485-9fdd-7f05bec39a53" providerId="ADAL" clId="{DA236575-F9D6-304B-B9C7-2CE6612342CA}" dt="2025-05-15T15:45:49.155" v="698" actId="478"/>
          <ac:picMkLst>
            <pc:docMk/>
            <pc:sldMk cId="4286501252" sldId="287"/>
            <ac:picMk id="8" creationId="{BD834456-83C4-09CF-83B4-8D52A634F848}"/>
          </ac:picMkLst>
        </pc:picChg>
      </pc:sldChg>
      <pc:sldChg chg="addSp delSp modSp new mod setBg">
        <pc:chgData name="Wilson, Adam" userId="67e4c3d8-9c8d-4485-9fdd-7f05bec39a53" providerId="ADAL" clId="{DA236575-F9D6-304B-B9C7-2CE6612342CA}" dt="2025-05-15T16:12:19.306" v="848" actId="1036"/>
        <pc:sldMkLst>
          <pc:docMk/>
          <pc:sldMk cId="2665980195" sldId="288"/>
        </pc:sldMkLst>
        <pc:spChg chg="del">
          <ac:chgData name="Wilson, Adam" userId="67e4c3d8-9c8d-4485-9fdd-7f05bec39a53" providerId="ADAL" clId="{DA236575-F9D6-304B-B9C7-2CE6612342CA}" dt="2025-05-15T15:51:13.656" v="726" actId="26606"/>
          <ac:spMkLst>
            <pc:docMk/>
            <pc:sldMk cId="2665980195" sldId="288"/>
            <ac:spMk id="2" creationId="{5FC5B7AA-AA6F-8DE8-7C9F-37C473E73CB5}"/>
          </ac:spMkLst>
        </pc:spChg>
        <pc:spChg chg="del">
          <ac:chgData name="Wilson, Adam" userId="67e4c3d8-9c8d-4485-9fdd-7f05bec39a53" providerId="ADAL" clId="{DA236575-F9D6-304B-B9C7-2CE6612342CA}" dt="2025-05-15T15:51:10.986" v="723"/>
          <ac:spMkLst>
            <pc:docMk/>
            <pc:sldMk cId="2665980195" sldId="288"/>
            <ac:spMk id="3" creationId="{CE59A29F-6F74-9B41-6B3D-4A751F008FD2}"/>
          </ac:spMkLst>
        </pc:spChg>
        <pc:spChg chg="add">
          <ac:chgData name="Wilson, Adam" userId="67e4c3d8-9c8d-4485-9fdd-7f05bec39a53" providerId="ADAL" clId="{DA236575-F9D6-304B-B9C7-2CE6612342CA}" dt="2025-05-15T15:51:13.656" v="726" actId="26606"/>
          <ac:spMkLst>
            <pc:docMk/>
            <pc:sldMk cId="2665980195" sldId="288"/>
            <ac:spMk id="10" creationId="{42A4FC2C-047E-45A5-965D-8E1E3BF09BC6}"/>
          </ac:spMkLst>
        </pc:spChg>
        <pc:picChg chg="add mod">
          <ac:chgData name="Wilson, Adam" userId="67e4c3d8-9c8d-4485-9fdd-7f05bec39a53" providerId="ADAL" clId="{DA236575-F9D6-304B-B9C7-2CE6612342CA}" dt="2025-05-15T16:12:19.306" v="848" actId="1036"/>
          <ac:picMkLst>
            <pc:docMk/>
            <pc:sldMk cId="2665980195" sldId="288"/>
            <ac:picMk id="5" creationId="{CD1D6C1A-0097-DDF4-CAA9-DA11DAB3DD4F}"/>
          </ac:picMkLst>
        </pc:picChg>
      </pc:sldChg>
      <pc:sldChg chg="addSp delSp modSp add mod setBg">
        <pc:chgData name="Wilson, Adam" userId="67e4c3d8-9c8d-4485-9fdd-7f05bec39a53" providerId="ADAL" clId="{DA236575-F9D6-304B-B9C7-2CE6612342CA}" dt="2025-05-15T15:51:29.026" v="730" actId="26606"/>
        <pc:sldMkLst>
          <pc:docMk/>
          <pc:sldMk cId="605902542" sldId="289"/>
        </pc:sldMkLst>
        <pc:spChg chg="del">
          <ac:chgData name="Wilson, Adam" userId="67e4c3d8-9c8d-4485-9fdd-7f05bec39a53" providerId="ADAL" clId="{DA236575-F9D6-304B-B9C7-2CE6612342CA}" dt="2025-05-15T15:51:29.026" v="730" actId="26606"/>
          <ac:spMkLst>
            <pc:docMk/>
            <pc:sldMk cId="605902542" sldId="289"/>
            <ac:spMk id="2" creationId="{333D1F6F-82CD-F1A9-880D-C2898A81A270}"/>
          </ac:spMkLst>
        </pc:spChg>
        <pc:spChg chg="del">
          <ac:chgData name="Wilson, Adam" userId="67e4c3d8-9c8d-4485-9fdd-7f05bec39a53" providerId="ADAL" clId="{DA236575-F9D6-304B-B9C7-2CE6612342CA}" dt="2025-05-15T15:51:25.324" v="727"/>
          <ac:spMkLst>
            <pc:docMk/>
            <pc:sldMk cId="605902542" sldId="289"/>
            <ac:spMk id="3" creationId="{414E4D9B-39BC-1CA3-AD8D-945BBA5DE585}"/>
          </ac:spMkLst>
        </pc:spChg>
        <pc:spChg chg="add">
          <ac:chgData name="Wilson, Adam" userId="67e4c3d8-9c8d-4485-9fdd-7f05bec39a53" providerId="ADAL" clId="{DA236575-F9D6-304B-B9C7-2CE6612342CA}" dt="2025-05-15T15:51:29.026" v="730" actId="26606"/>
          <ac:spMkLst>
            <pc:docMk/>
            <pc:sldMk cId="605902542" sldId="289"/>
            <ac:spMk id="10" creationId="{42A4FC2C-047E-45A5-965D-8E1E3BF09BC6}"/>
          </ac:spMkLst>
        </pc:spChg>
        <pc:picChg chg="add mod">
          <ac:chgData name="Wilson, Adam" userId="67e4c3d8-9c8d-4485-9fdd-7f05bec39a53" providerId="ADAL" clId="{DA236575-F9D6-304B-B9C7-2CE6612342CA}" dt="2025-05-15T15:51:29.026" v="730" actId="26606"/>
          <ac:picMkLst>
            <pc:docMk/>
            <pc:sldMk cId="605902542" sldId="289"/>
            <ac:picMk id="5" creationId="{4801E9CB-9768-795F-A05B-19F55B474C90}"/>
          </ac:picMkLst>
        </pc:picChg>
      </pc:sldChg>
      <pc:sldChg chg="addSp delSp modSp add mod ord setBg">
        <pc:chgData name="Wilson, Adam" userId="67e4c3d8-9c8d-4485-9fdd-7f05bec39a53" providerId="ADAL" clId="{DA236575-F9D6-304B-B9C7-2CE6612342CA}" dt="2025-05-15T15:52:06.603" v="739" actId="14100"/>
        <pc:sldMkLst>
          <pc:docMk/>
          <pc:sldMk cId="684935366" sldId="290"/>
        </pc:sldMkLst>
        <pc:spChg chg="add del">
          <ac:chgData name="Wilson, Adam" userId="67e4c3d8-9c8d-4485-9fdd-7f05bec39a53" providerId="ADAL" clId="{DA236575-F9D6-304B-B9C7-2CE6612342CA}" dt="2025-05-15T15:51:57.264" v="736" actId="26606"/>
          <ac:spMkLst>
            <pc:docMk/>
            <pc:sldMk cId="684935366" sldId="290"/>
            <ac:spMk id="2" creationId="{A652F2E3-D3B7-2833-B0F9-06FF2EAD47EC}"/>
          </ac:spMkLst>
        </pc:spChg>
        <pc:spChg chg="del">
          <ac:chgData name="Wilson, Adam" userId="67e4c3d8-9c8d-4485-9fdd-7f05bec39a53" providerId="ADAL" clId="{DA236575-F9D6-304B-B9C7-2CE6612342CA}" dt="2025-05-15T15:51:49.888" v="732"/>
          <ac:spMkLst>
            <pc:docMk/>
            <pc:sldMk cId="684935366" sldId="290"/>
            <ac:spMk id="3" creationId="{A61C50D7-B585-B3BC-0610-232B63B4EEE9}"/>
          </ac:spMkLst>
        </pc:spChg>
        <pc:spChg chg="add del">
          <ac:chgData name="Wilson, Adam" userId="67e4c3d8-9c8d-4485-9fdd-7f05bec39a53" providerId="ADAL" clId="{DA236575-F9D6-304B-B9C7-2CE6612342CA}" dt="2025-05-15T15:51:57.264" v="736" actId="26606"/>
          <ac:spMkLst>
            <pc:docMk/>
            <pc:sldMk cId="684935366" sldId="290"/>
            <ac:spMk id="10" creationId="{42A4FC2C-047E-45A5-965D-8E1E3BF09BC6}"/>
          </ac:spMkLst>
        </pc:spChg>
        <pc:picChg chg="add mod">
          <ac:chgData name="Wilson, Adam" userId="67e4c3d8-9c8d-4485-9fdd-7f05bec39a53" providerId="ADAL" clId="{DA236575-F9D6-304B-B9C7-2CE6612342CA}" dt="2025-05-15T15:52:06.603" v="739" actId="14100"/>
          <ac:picMkLst>
            <pc:docMk/>
            <pc:sldMk cId="684935366" sldId="290"/>
            <ac:picMk id="5" creationId="{7491F931-3785-D05F-987D-D009096C7EDB}"/>
          </ac:picMkLst>
        </pc:picChg>
      </pc:sldChg>
      <pc:sldChg chg="addSp delSp modSp add mod ord setBg">
        <pc:chgData name="Wilson, Adam" userId="67e4c3d8-9c8d-4485-9fdd-7f05bec39a53" providerId="ADAL" clId="{DA236575-F9D6-304B-B9C7-2CE6612342CA}" dt="2025-05-15T15:50:46.105" v="722" actId="20578"/>
        <pc:sldMkLst>
          <pc:docMk/>
          <pc:sldMk cId="1365449279" sldId="291"/>
        </pc:sldMkLst>
        <pc:spChg chg="del">
          <ac:chgData name="Wilson, Adam" userId="67e4c3d8-9c8d-4485-9fdd-7f05bec39a53" providerId="ADAL" clId="{DA236575-F9D6-304B-B9C7-2CE6612342CA}" dt="2025-05-15T15:50:41.749" v="721" actId="26606"/>
          <ac:spMkLst>
            <pc:docMk/>
            <pc:sldMk cId="1365449279" sldId="291"/>
            <ac:spMk id="2" creationId="{D00D432D-EA4B-A827-D066-1DE14D33E980}"/>
          </ac:spMkLst>
        </pc:spChg>
        <pc:spChg chg="del">
          <ac:chgData name="Wilson, Adam" userId="67e4c3d8-9c8d-4485-9fdd-7f05bec39a53" providerId="ADAL" clId="{DA236575-F9D6-304B-B9C7-2CE6612342CA}" dt="2025-05-15T15:50:33.322" v="718"/>
          <ac:spMkLst>
            <pc:docMk/>
            <pc:sldMk cId="1365449279" sldId="291"/>
            <ac:spMk id="3" creationId="{EEB749EA-C3F6-2471-A845-661116B33B8B}"/>
          </ac:spMkLst>
        </pc:spChg>
        <pc:spChg chg="add">
          <ac:chgData name="Wilson, Adam" userId="67e4c3d8-9c8d-4485-9fdd-7f05bec39a53" providerId="ADAL" clId="{DA236575-F9D6-304B-B9C7-2CE6612342CA}" dt="2025-05-15T15:50:41.749" v="721" actId="26606"/>
          <ac:spMkLst>
            <pc:docMk/>
            <pc:sldMk cId="1365449279" sldId="291"/>
            <ac:spMk id="10" creationId="{42A4FC2C-047E-45A5-965D-8E1E3BF09BC6}"/>
          </ac:spMkLst>
        </pc:spChg>
        <pc:picChg chg="add mod">
          <ac:chgData name="Wilson, Adam" userId="67e4c3d8-9c8d-4485-9fdd-7f05bec39a53" providerId="ADAL" clId="{DA236575-F9D6-304B-B9C7-2CE6612342CA}" dt="2025-05-15T15:50:41.749" v="721" actId="26606"/>
          <ac:picMkLst>
            <pc:docMk/>
            <pc:sldMk cId="1365449279" sldId="291"/>
            <ac:picMk id="5" creationId="{8ABAE630-AD04-B6C1-EE3C-BE1A5D3B2421}"/>
          </ac:picMkLst>
        </pc:picChg>
      </pc:sldChg>
      <pc:sldChg chg="addSp delSp modSp new mod modNotesTx">
        <pc:chgData name="Wilson, Adam" userId="67e4c3d8-9c8d-4485-9fdd-7f05bec39a53" providerId="ADAL" clId="{DA236575-F9D6-304B-B9C7-2CE6612342CA}" dt="2025-05-15T16:44:03.749" v="1037" actId="20577"/>
        <pc:sldMkLst>
          <pc:docMk/>
          <pc:sldMk cId="1530476845" sldId="292"/>
        </pc:sldMkLst>
        <pc:spChg chg="del">
          <ac:chgData name="Wilson, Adam" userId="67e4c3d8-9c8d-4485-9fdd-7f05bec39a53" providerId="ADAL" clId="{DA236575-F9D6-304B-B9C7-2CE6612342CA}" dt="2025-05-15T15:52:52.283" v="741"/>
          <ac:spMkLst>
            <pc:docMk/>
            <pc:sldMk cId="1530476845" sldId="292"/>
            <ac:spMk id="3" creationId="{621D0E4E-C36A-ACBE-5585-3C82F4D9565E}"/>
          </ac:spMkLst>
        </pc:spChg>
        <pc:picChg chg="add mod">
          <ac:chgData name="Wilson, Adam" userId="67e4c3d8-9c8d-4485-9fdd-7f05bec39a53" providerId="ADAL" clId="{DA236575-F9D6-304B-B9C7-2CE6612342CA}" dt="2025-05-15T15:53:03.141" v="746" actId="1076"/>
          <ac:picMkLst>
            <pc:docMk/>
            <pc:sldMk cId="1530476845" sldId="292"/>
            <ac:picMk id="5" creationId="{D1DD6E17-1887-E256-11D5-E343B66F97BE}"/>
          </ac:picMkLst>
        </pc:picChg>
      </pc:sldChg>
      <pc:sldChg chg="addSp delSp modSp new mod">
        <pc:chgData name="Wilson, Adam" userId="67e4c3d8-9c8d-4485-9fdd-7f05bec39a53" providerId="ADAL" clId="{DA236575-F9D6-304B-B9C7-2CE6612342CA}" dt="2025-05-15T15:54:15.888" v="754" actId="478"/>
        <pc:sldMkLst>
          <pc:docMk/>
          <pc:sldMk cId="3249419002" sldId="293"/>
        </pc:sldMkLst>
        <pc:spChg chg="del">
          <ac:chgData name="Wilson, Adam" userId="67e4c3d8-9c8d-4485-9fdd-7f05bec39a53" providerId="ADAL" clId="{DA236575-F9D6-304B-B9C7-2CE6612342CA}" dt="2025-05-15T15:54:15.888" v="754" actId="478"/>
          <ac:spMkLst>
            <pc:docMk/>
            <pc:sldMk cId="3249419002" sldId="293"/>
            <ac:spMk id="2" creationId="{68700C8D-9C5A-C0C9-E553-69EFE1DFB4C9}"/>
          </ac:spMkLst>
        </pc:spChg>
        <pc:spChg chg="del">
          <ac:chgData name="Wilson, Adam" userId="67e4c3d8-9c8d-4485-9fdd-7f05bec39a53" providerId="ADAL" clId="{DA236575-F9D6-304B-B9C7-2CE6612342CA}" dt="2025-05-15T15:53:58.404" v="748"/>
          <ac:spMkLst>
            <pc:docMk/>
            <pc:sldMk cId="3249419002" sldId="293"/>
            <ac:spMk id="3" creationId="{F29708F0-124D-4F9E-C554-F399EBD08175}"/>
          </ac:spMkLst>
        </pc:spChg>
        <pc:picChg chg="add mod">
          <ac:chgData name="Wilson, Adam" userId="67e4c3d8-9c8d-4485-9fdd-7f05bec39a53" providerId="ADAL" clId="{DA236575-F9D6-304B-B9C7-2CE6612342CA}" dt="2025-05-15T15:54:13.497" v="753" actId="1076"/>
          <ac:picMkLst>
            <pc:docMk/>
            <pc:sldMk cId="3249419002" sldId="293"/>
            <ac:picMk id="5" creationId="{A351CC3F-7595-764A-C0A8-952247C55699}"/>
          </ac:picMkLst>
        </pc:picChg>
      </pc:sldChg>
      <pc:sldChg chg="addSp delSp modSp new mod">
        <pc:chgData name="Wilson, Adam" userId="67e4c3d8-9c8d-4485-9fdd-7f05bec39a53" providerId="ADAL" clId="{DA236575-F9D6-304B-B9C7-2CE6612342CA}" dt="2025-05-15T15:55:27.519" v="762" actId="1076"/>
        <pc:sldMkLst>
          <pc:docMk/>
          <pc:sldMk cId="1476891335" sldId="294"/>
        </pc:sldMkLst>
        <pc:spChg chg="del mod">
          <ac:chgData name="Wilson, Adam" userId="67e4c3d8-9c8d-4485-9fdd-7f05bec39a53" providerId="ADAL" clId="{DA236575-F9D6-304B-B9C7-2CE6612342CA}" dt="2025-05-15T15:55:17.371" v="759" actId="478"/>
          <ac:spMkLst>
            <pc:docMk/>
            <pc:sldMk cId="1476891335" sldId="294"/>
            <ac:spMk id="2" creationId="{942D5338-6ECA-5AC0-F4B8-34693B80B809}"/>
          </ac:spMkLst>
        </pc:spChg>
        <pc:spChg chg="del">
          <ac:chgData name="Wilson, Adam" userId="67e4c3d8-9c8d-4485-9fdd-7f05bec39a53" providerId="ADAL" clId="{DA236575-F9D6-304B-B9C7-2CE6612342CA}" dt="2025-05-15T15:55:12.699" v="756"/>
          <ac:spMkLst>
            <pc:docMk/>
            <pc:sldMk cId="1476891335" sldId="294"/>
            <ac:spMk id="3" creationId="{4A9FB267-690F-B526-8E13-28FE2E0BC1C2}"/>
          </ac:spMkLst>
        </pc:spChg>
        <pc:picChg chg="add mod">
          <ac:chgData name="Wilson, Adam" userId="67e4c3d8-9c8d-4485-9fdd-7f05bec39a53" providerId="ADAL" clId="{DA236575-F9D6-304B-B9C7-2CE6612342CA}" dt="2025-05-15T15:55:27.519" v="762" actId="1076"/>
          <ac:picMkLst>
            <pc:docMk/>
            <pc:sldMk cId="1476891335" sldId="294"/>
            <ac:picMk id="5" creationId="{23CEC338-B2B3-1680-91D7-7CD3C9987F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14EEF-1D81-A14E-9E16-3255FAACBBA8}" type="datetimeFigureOut">
              <a:rPr lang="en-US" smtClean="0"/>
              <a:t>5/15/25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85793-8479-D545-933A-377211F9E393}" type="slidenum">
              <a:rPr lang="en-US" smtClean="0"/>
              <a:t>‹#›</a:t>
            </a:fld>
            <a:endParaRPr lang="en-US"/>
          </a:p>
        </p:txBody>
      </p:sp>
    </p:spTree>
    <p:extLst>
      <p:ext uri="{BB962C8B-B14F-4D97-AF65-F5344CB8AC3E}">
        <p14:creationId xmlns:p14="http://schemas.microsoft.com/office/powerpoint/2010/main" val="146402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was supported by the U.S. Department of Agriculture, Agricultural Marketing Service. The findings and conclusions in this publication are those of the authors and should not be construed to represent any official USDA or U.S. Government determination or policy.</a:t>
            </a:r>
          </a:p>
          <a:p>
            <a:endParaRPr lang="en-US" dirty="0"/>
          </a:p>
          <a:p>
            <a:r>
              <a:rPr lang="en-US" dirty="0"/>
              <a:t>High fixed costs, low marginal costs, and economies of scale strongly incentivize capacity maximization in maritime freight.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has resulted in cargo sharing between carriers since the days of sailing ships and is still the case in the modern maritime economy,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the form of Alliances – global agreements between carriers agreeing to share cargo and co-operate vessels. </a:t>
            </a:r>
          </a:p>
          <a:p>
            <a:endParaRPr lang="en-US" dirty="0"/>
          </a:p>
        </p:txBody>
      </p:sp>
      <p:sp>
        <p:nvSpPr>
          <p:cNvPr id="4" name="Slide Number Placeholder 3"/>
          <p:cNvSpPr>
            <a:spLocks noGrp="1"/>
          </p:cNvSpPr>
          <p:nvPr>
            <p:ph type="sldNum" sz="quarter" idx="5"/>
          </p:nvPr>
        </p:nvSpPr>
        <p:spPr/>
        <p:txBody>
          <a:bodyPr/>
          <a:lstStyle/>
          <a:p>
            <a:fld id="{00258696-6336-4F81-809C-85D9272C2C75}" type="slidenum">
              <a:rPr lang="en-US" smtClean="0"/>
              <a:t>1</a:t>
            </a:fld>
            <a:endParaRPr lang="en-US"/>
          </a:p>
        </p:txBody>
      </p:sp>
    </p:spTree>
    <p:extLst>
      <p:ext uri="{BB962C8B-B14F-4D97-AF65-F5344CB8AC3E}">
        <p14:creationId xmlns:p14="http://schemas.microsoft.com/office/powerpoint/2010/main" val="135925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account for changes in trade (e.g., more small vessels carrying cargos between PNW and Alaska)</a:t>
            </a:r>
          </a:p>
        </p:txBody>
      </p:sp>
      <p:sp>
        <p:nvSpPr>
          <p:cNvPr id="4" name="Slide Number Placeholder 3"/>
          <p:cNvSpPr>
            <a:spLocks noGrp="1"/>
          </p:cNvSpPr>
          <p:nvPr>
            <p:ph type="sldNum" sz="quarter" idx="5"/>
          </p:nvPr>
        </p:nvSpPr>
        <p:spPr/>
        <p:txBody>
          <a:bodyPr/>
          <a:lstStyle/>
          <a:p>
            <a:fld id="{37085793-8479-D545-933A-377211F9E393}" type="slidenum">
              <a:rPr lang="en-US" smtClean="0"/>
              <a:t>9</a:t>
            </a:fld>
            <a:endParaRPr lang="en-US"/>
          </a:p>
        </p:txBody>
      </p:sp>
    </p:spTree>
    <p:extLst>
      <p:ext uri="{BB962C8B-B14F-4D97-AF65-F5344CB8AC3E}">
        <p14:creationId xmlns:p14="http://schemas.microsoft.com/office/powerpoint/2010/main" val="419455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85793-8479-D545-933A-377211F9E393}" type="slidenum">
              <a:rPr lang="en-US" smtClean="0"/>
              <a:t>10</a:t>
            </a:fld>
            <a:endParaRPr lang="en-US"/>
          </a:p>
        </p:txBody>
      </p:sp>
    </p:spTree>
    <p:extLst>
      <p:ext uri="{BB962C8B-B14F-4D97-AF65-F5344CB8AC3E}">
        <p14:creationId xmlns:p14="http://schemas.microsoft.com/office/powerpoint/2010/main" val="14252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5FF4-8E52-74ED-0952-0AF810BC58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4C86A5-CB42-8063-0A9D-C46E9D2849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B74779-8A27-D57E-043C-1AC2E217CE4B}"/>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CC93E207-75CA-3093-13A8-8C4FDA442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9B640-9E7B-7D03-C754-ADCA9A6E7A73}"/>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48861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105D-50F4-2B7D-9623-F0CEE3CDE7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17E98F-1477-DA3B-861A-FC78385C57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8E1D9-8DF5-7891-A8FC-D003A66C99E8}"/>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F7100980-F73C-4645-1185-D92E16459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F0871-FD1D-E8F9-9583-31CC4905C2D3}"/>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134867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8A4CE-BE39-C960-4D0F-F3CE3E713E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4B303C-A1BF-D5AB-7549-0B11D9B85E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8F98B6-4AD1-3F42-D20C-A447030268FA}"/>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1D5AD9EB-B6FA-E78C-0F0A-6D2E29CA9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B8C6D-FFBD-8589-BAEA-D2F9FDFCEDF8}"/>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67422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931E-D82C-1EC2-5658-535FC86691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A47E5D-DF06-ADA3-8B2A-2780E689FC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C30C4-1D74-328A-0568-1AD3242C07D1}"/>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A61EBFDE-99B3-8F44-E95B-9831567CA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A6793-B876-797F-6B0D-A332AC25944C}"/>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932794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1BB3-5618-D40C-CF61-27447C33B7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DCABA4-2FEA-FE8D-CD65-699D862BB3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02F2C-D4CB-6F2C-6B6A-C90F3EF3397A}"/>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34AA57D5-2D05-1B1D-3DED-7F9624BD3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FF95-E2A3-4CA5-5943-F6C1FAA7A8CB}"/>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67076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909-EF2A-2478-F9DD-BFD99B6F67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C05CB-A9A1-23B2-3C15-41C26F9A41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90A915-5DF9-B0E3-DC56-25D4C5DC1B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95B177-4059-E920-F57B-8F47B4895B95}"/>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6" name="Footer Placeholder 5">
            <a:extLst>
              <a:ext uri="{FF2B5EF4-FFF2-40B4-BE49-F238E27FC236}">
                <a16:creationId xmlns:a16="http://schemas.microsoft.com/office/drawing/2014/main" id="{71AACEC6-CDD1-54A0-CC86-3658D489B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4E16F-CB00-8E94-BA67-C0A717A62068}"/>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25795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32A6-35B1-37E4-62D8-6F552A526F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19C5AF-004A-4DD1-7FE4-C6F97FF13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82725-A515-6958-20B1-79E88D6CFE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45DBD7-649F-39CC-66B4-E7E83C4E62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84B4E-CB66-5197-60BB-F36E58ADBB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2AFABC-A988-190A-2221-FF12B919C876}"/>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8" name="Footer Placeholder 7">
            <a:extLst>
              <a:ext uri="{FF2B5EF4-FFF2-40B4-BE49-F238E27FC236}">
                <a16:creationId xmlns:a16="http://schemas.microsoft.com/office/drawing/2014/main" id="{85F07E8C-DCE0-E130-6161-A7C788BE05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5EFA4-12B3-7CD8-9BD0-296BDB47412A}"/>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413963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C3C3-4C34-8A35-3AEB-84FB8A88A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522777-78DD-5BCB-6101-DDF7E0892B04}"/>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4" name="Footer Placeholder 3">
            <a:extLst>
              <a:ext uri="{FF2B5EF4-FFF2-40B4-BE49-F238E27FC236}">
                <a16:creationId xmlns:a16="http://schemas.microsoft.com/office/drawing/2014/main" id="{CAD7943F-EBA7-841A-3107-F81669F4CA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D8B484-34BE-C3D7-0932-B98ED5BD956D}"/>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85655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852F2-49AD-57CD-1665-78D44F2BAF2C}"/>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3" name="Footer Placeholder 2">
            <a:extLst>
              <a:ext uri="{FF2B5EF4-FFF2-40B4-BE49-F238E27FC236}">
                <a16:creationId xmlns:a16="http://schemas.microsoft.com/office/drawing/2014/main" id="{8BA00C7E-CBF7-4531-6D9F-DC5BA83745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F7768B-F39B-1361-E408-72A56FB2CB4C}"/>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38214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D6C0-D5D6-8E39-1734-9ABB291CE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181019-9154-9FA9-2333-30E23FAE67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35DD09-ED9D-965F-8683-395ED2679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54FBC-2D0B-1A11-5233-406E0410AEEE}"/>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6" name="Footer Placeholder 5">
            <a:extLst>
              <a:ext uri="{FF2B5EF4-FFF2-40B4-BE49-F238E27FC236}">
                <a16:creationId xmlns:a16="http://schemas.microsoft.com/office/drawing/2014/main" id="{CE1B42DD-670A-EF13-44D0-693A83D2CE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B91494-7F49-415E-8D9B-93AB32951D29}"/>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261950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9E7F-2055-40F4-EC92-F6D923A97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CF1114-E40F-7F05-1C14-75833CB2F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B79B5-8E69-C842-F277-97AC94F9E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296B2-E119-11FA-AF75-D572C5BB536D}"/>
              </a:ext>
            </a:extLst>
          </p:cNvPr>
          <p:cNvSpPr>
            <a:spLocks noGrp="1"/>
          </p:cNvSpPr>
          <p:nvPr>
            <p:ph type="dt" sz="half" idx="10"/>
          </p:nvPr>
        </p:nvSpPr>
        <p:spPr/>
        <p:txBody>
          <a:bodyPr/>
          <a:lstStyle/>
          <a:p>
            <a:fld id="{1D2EC95E-DB0C-D94E-80CD-7C1786552D57}" type="datetimeFigureOut">
              <a:rPr lang="en-US" smtClean="0"/>
              <a:t>5/15/25</a:t>
            </a:fld>
            <a:endParaRPr lang="en-US"/>
          </a:p>
        </p:txBody>
      </p:sp>
      <p:sp>
        <p:nvSpPr>
          <p:cNvPr id="6" name="Footer Placeholder 5">
            <a:extLst>
              <a:ext uri="{FF2B5EF4-FFF2-40B4-BE49-F238E27FC236}">
                <a16:creationId xmlns:a16="http://schemas.microsoft.com/office/drawing/2014/main" id="{92145590-0F83-507F-4D0C-597E16592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93A88-6925-EBEC-C09C-9637462D813A}"/>
              </a:ext>
            </a:extLst>
          </p:cNvPr>
          <p:cNvSpPr>
            <a:spLocks noGrp="1"/>
          </p:cNvSpPr>
          <p:nvPr>
            <p:ph type="sldNum" sz="quarter" idx="12"/>
          </p:nvPr>
        </p:nvSpPr>
        <p:spPr/>
        <p:txBody>
          <a:bodyPr/>
          <a:lstStyle/>
          <a:p>
            <a:fld id="{EEAA3FCA-7739-7B4F-ACC1-0303E481A7EE}" type="slidenum">
              <a:rPr lang="en-US" smtClean="0"/>
              <a:t>‹#›</a:t>
            </a:fld>
            <a:endParaRPr lang="en-US"/>
          </a:p>
        </p:txBody>
      </p:sp>
    </p:spTree>
    <p:extLst>
      <p:ext uri="{BB962C8B-B14F-4D97-AF65-F5344CB8AC3E}">
        <p14:creationId xmlns:p14="http://schemas.microsoft.com/office/powerpoint/2010/main" val="182548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D0D8D-0D42-B62A-4057-45EB0C116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F894B-5A2C-2E9A-E037-191A28EF11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1A72F-CF93-7465-41BD-F753FCC41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2EC95E-DB0C-D94E-80CD-7C1786552D57}" type="datetimeFigureOut">
              <a:rPr lang="en-US" smtClean="0"/>
              <a:t>5/15/25</a:t>
            </a:fld>
            <a:endParaRPr lang="en-US"/>
          </a:p>
        </p:txBody>
      </p:sp>
      <p:sp>
        <p:nvSpPr>
          <p:cNvPr id="5" name="Footer Placeholder 4">
            <a:extLst>
              <a:ext uri="{FF2B5EF4-FFF2-40B4-BE49-F238E27FC236}">
                <a16:creationId xmlns:a16="http://schemas.microsoft.com/office/drawing/2014/main" id="{9B72208B-D848-E3AE-F578-20086E55FF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36FFD8-B1AF-B85C-31D5-B8E31C6CE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AA3FCA-7739-7B4F-ACC1-0303E481A7EE}" type="slidenum">
              <a:rPr lang="en-US" smtClean="0"/>
              <a:t>‹#›</a:t>
            </a:fld>
            <a:endParaRPr lang="en-US"/>
          </a:p>
        </p:txBody>
      </p:sp>
    </p:spTree>
    <p:extLst>
      <p:ext uri="{BB962C8B-B14F-4D97-AF65-F5344CB8AC3E}">
        <p14:creationId xmlns:p14="http://schemas.microsoft.com/office/powerpoint/2010/main" val="1938760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7AAE-B05B-BCA9-6629-469E12A2F77C}"/>
              </a:ext>
            </a:extLst>
          </p:cNvPr>
          <p:cNvSpPr>
            <a:spLocks noGrp="1"/>
          </p:cNvSpPr>
          <p:nvPr>
            <p:ph type="ctrTitle"/>
          </p:nvPr>
        </p:nvSpPr>
        <p:spPr>
          <a:xfrm>
            <a:off x="7058024" y="1152938"/>
            <a:ext cx="4610144" cy="2286706"/>
          </a:xfrm>
        </p:spPr>
        <p:txBody>
          <a:bodyPr anchor="b">
            <a:normAutofit fontScale="90000"/>
          </a:bodyPr>
          <a:lstStyle/>
          <a:p>
            <a:pPr>
              <a:lnSpc>
                <a:spcPct val="100000"/>
              </a:lnSpc>
              <a:spcAft>
                <a:spcPts val="1800"/>
              </a:spcAft>
            </a:pPr>
            <a:r>
              <a:rPr lang="en-US" sz="4000" dirty="0"/>
              <a:t>Port Performance</a:t>
            </a:r>
            <a:br>
              <a:rPr lang="en-US" sz="4000" dirty="0"/>
            </a:br>
            <a:r>
              <a:rPr lang="en-US" sz="2800" dirty="0"/>
              <a:t>In the Pacific Northwest</a:t>
            </a:r>
            <a:br>
              <a:rPr lang="en-US" sz="2400" dirty="0"/>
            </a:br>
            <a:br>
              <a:rPr lang="en-US" sz="2400" dirty="0"/>
            </a:br>
            <a:r>
              <a:rPr lang="en-US" sz="2000" dirty="0"/>
              <a:t>Insights for the Maritime Freight Economy</a:t>
            </a:r>
            <a:br>
              <a:rPr lang="en-US" sz="4800" dirty="0"/>
            </a:br>
            <a:endParaRPr lang="en-US" sz="4800" dirty="0"/>
          </a:p>
        </p:txBody>
      </p:sp>
      <p:sp>
        <p:nvSpPr>
          <p:cNvPr id="3" name="Subtitle 2">
            <a:extLst>
              <a:ext uri="{FF2B5EF4-FFF2-40B4-BE49-F238E27FC236}">
                <a16:creationId xmlns:a16="http://schemas.microsoft.com/office/drawing/2014/main" id="{CC9116BB-6ADC-DD87-C39C-71BC60C26D28}"/>
              </a:ext>
            </a:extLst>
          </p:cNvPr>
          <p:cNvSpPr>
            <a:spLocks noGrp="1"/>
          </p:cNvSpPr>
          <p:nvPr>
            <p:ph type="subTitle" idx="1"/>
          </p:nvPr>
        </p:nvSpPr>
        <p:spPr>
          <a:xfrm>
            <a:off x="7580333" y="3622872"/>
            <a:ext cx="3565525" cy="1189760"/>
          </a:xfrm>
        </p:spPr>
        <p:txBody>
          <a:bodyPr>
            <a:normAutofit/>
          </a:bodyPr>
          <a:lstStyle/>
          <a:p>
            <a:r>
              <a:rPr lang="en-US" sz="1800" dirty="0">
                <a:solidFill>
                  <a:schemeClr val="tx1">
                    <a:alpha val="60000"/>
                  </a:schemeClr>
                </a:solidFill>
              </a:rPr>
              <a:t>Adam Wilson</a:t>
            </a:r>
          </a:p>
          <a:p>
            <a:r>
              <a:rPr lang="en-US" sz="1800" dirty="0">
                <a:solidFill>
                  <a:schemeClr val="tx1">
                    <a:alpha val="60000"/>
                  </a:schemeClr>
                </a:solidFill>
              </a:rPr>
              <a:t>Jake Wagner</a:t>
            </a:r>
          </a:p>
          <a:p>
            <a:r>
              <a:rPr lang="en-US" sz="1800" dirty="0" err="1">
                <a:solidFill>
                  <a:schemeClr val="tx1">
                    <a:alpha val="60000"/>
                  </a:schemeClr>
                </a:solidFill>
              </a:rPr>
              <a:t>Hanouf</a:t>
            </a:r>
            <a:r>
              <a:rPr lang="en-US" sz="1800" dirty="0">
                <a:solidFill>
                  <a:schemeClr val="tx1">
                    <a:alpha val="60000"/>
                  </a:schemeClr>
                </a:solidFill>
              </a:rPr>
              <a:t> </a:t>
            </a:r>
            <a:r>
              <a:rPr lang="en-US" sz="1800" dirty="0" err="1">
                <a:solidFill>
                  <a:schemeClr val="tx1">
                    <a:alpha val="60000"/>
                  </a:schemeClr>
                </a:solidFill>
              </a:rPr>
              <a:t>Alhunayshil</a:t>
            </a:r>
            <a:endParaRPr lang="en-US" sz="1800" dirty="0">
              <a:solidFill>
                <a:schemeClr val="tx1">
                  <a:alpha val="60000"/>
                </a:schemeClr>
              </a:solidFill>
            </a:endParaRPr>
          </a:p>
        </p:txBody>
      </p:sp>
      <p:pic>
        <p:nvPicPr>
          <p:cNvPr id="5" name="Picture 4" descr="A mountain in the distance&#10;&#10;AI-generated content may be incorrect.">
            <a:extLst>
              <a:ext uri="{FF2B5EF4-FFF2-40B4-BE49-F238E27FC236}">
                <a16:creationId xmlns:a16="http://schemas.microsoft.com/office/drawing/2014/main" id="{0070225B-2BC6-4B8C-052B-1FE8AB3BFE3C}"/>
              </a:ext>
            </a:extLst>
          </p:cNvPr>
          <p:cNvPicPr>
            <a:picLocks noChangeAspect="1"/>
          </p:cNvPicPr>
          <p:nvPr/>
        </p:nvPicPr>
        <p:blipFill>
          <a:blip r:embed="rId3"/>
          <a:srcRect l="31589" r="5235"/>
          <a:stretch/>
        </p:blipFill>
        <p:spPr>
          <a:xfrm>
            <a:off x="0" y="0"/>
            <a:ext cx="6499014" cy="6858000"/>
          </a:xfrm>
          <a:prstGeom prst="rect">
            <a:avLst/>
          </a:prstGeom>
        </p:spPr>
      </p:pic>
      <p:pic>
        <p:nvPicPr>
          <p:cNvPr id="12" name="Picture 11">
            <a:extLst>
              <a:ext uri="{FF2B5EF4-FFF2-40B4-BE49-F238E27FC236}">
                <a16:creationId xmlns:a16="http://schemas.microsoft.com/office/drawing/2014/main" id="{03A1C76A-A88A-34A3-5D05-42D2016B8CB6}"/>
              </a:ext>
            </a:extLst>
          </p:cNvPr>
          <p:cNvPicPr>
            <a:picLocks noChangeAspect="1"/>
          </p:cNvPicPr>
          <p:nvPr/>
        </p:nvPicPr>
        <p:blipFill>
          <a:blip r:embed="rId4"/>
          <a:stretch>
            <a:fillRect/>
          </a:stretch>
        </p:blipFill>
        <p:spPr>
          <a:xfrm>
            <a:off x="6849885" y="5335500"/>
            <a:ext cx="4818283" cy="932952"/>
          </a:xfrm>
          <a:prstGeom prst="rect">
            <a:avLst/>
          </a:prstGeom>
        </p:spPr>
      </p:pic>
    </p:spTree>
    <p:extLst>
      <p:ext uri="{BB962C8B-B14F-4D97-AF65-F5344CB8AC3E}">
        <p14:creationId xmlns:p14="http://schemas.microsoft.com/office/powerpoint/2010/main" val="2452242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A1DC-50B3-2B65-9D8A-7972BB6460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2F2E3-D3B7-2833-B0F9-06FF2EAD47EC}"/>
              </a:ext>
            </a:extLst>
          </p:cNvPr>
          <p:cNvSpPr>
            <a:spLocks noGrp="1"/>
          </p:cNvSpPr>
          <p:nvPr>
            <p:ph type="title"/>
          </p:nvPr>
        </p:nvSpPr>
        <p:spPr/>
        <p:txBody>
          <a:bodyPr/>
          <a:lstStyle/>
          <a:p>
            <a:endParaRPr lang="en-US"/>
          </a:p>
        </p:txBody>
      </p:sp>
      <p:pic>
        <p:nvPicPr>
          <p:cNvPr id="5" name="Content Placeholder 4" descr="A graph of a number of ports&#10;&#10;AI-generated content may be incorrect.">
            <a:extLst>
              <a:ext uri="{FF2B5EF4-FFF2-40B4-BE49-F238E27FC236}">
                <a16:creationId xmlns:a16="http://schemas.microsoft.com/office/drawing/2014/main" id="{7491F931-3785-D05F-987D-D009096C7EDB}"/>
              </a:ext>
            </a:extLst>
          </p:cNvPr>
          <p:cNvPicPr>
            <a:picLocks noGrp="1" noChangeAspect="1"/>
          </p:cNvPicPr>
          <p:nvPr>
            <p:ph idx="1"/>
          </p:nvPr>
        </p:nvPicPr>
        <p:blipFill>
          <a:blip r:embed="rId3"/>
          <a:stretch>
            <a:fillRect/>
          </a:stretch>
        </p:blipFill>
        <p:spPr>
          <a:xfrm>
            <a:off x="567140" y="0"/>
            <a:ext cx="10972800" cy="6858000"/>
          </a:xfrm>
        </p:spPr>
      </p:pic>
    </p:spTree>
    <p:extLst>
      <p:ext uri="{BB962C8B-B14F-4D97-AF65-F5344CB8AC3E}">
        <p14:creationId xmlns:p14="http://schemas.microsoft.com/office/powerpoint/2010/main" val="68493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4AB035-BDF8-3B35-D5E6-53E7C56F939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a number of port ports&#10;&#10;AI-generated content may be incorrect.">
            <a:extLst>
              <a:ext uri="{FF2B5EF4-FFF2-40B4-BE49-F238E27FC236}">
                <a16:creationId xmlns:a16="http://schemas.microsoft.com/office/drawing/2014/main" id="{4801E9CB-9768-795F-A05B-19F55B474C90}"/>
              </a:ext>
            </a:extLst>
          </p:cNvPr>
          <p:cNvPicPr>
            <a:picLocks noGrp="1" noChangeAspect="1"/>
          </p:cNvPicPr>
          <p:nvPr>
            <p:ph idx="1"/>
          </p:nvPr>
        </p:nvPicPr>
        <p:blipFill>
          <a:blip r:embed="rId2"/>
          <a:srcRect t="3451"/>
          <a:stretch>
            <a:fillRect/>
          </a:stretch>
        </p:blipFill>
        <p:spPr>
          <a:xfrm>
            <a:off x="20" y="1282"/>
            <a:ext cx="12191980" cy="6856718"/>
          </a:xfrm>
          <a:prstGeom prst="rect">
            <a:avLst/>
          </a:prstGeom>
        </p:spPr>
      </p:pic>
    </p:spTree>
    <p:extLst>
      <p:ext uri="{BB962C8B-B14F-4D97-AF65-F5344CB8AC3E}">
        <p14:creationId xmlns:p14="http://schemas.microsoft.com/office/powerpoint/2010/main" val="605902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number of ships&#10;&#10;AI-generated content may be incorrect.">
            <a:extLst>
              <a:ext uri="{FF2B5EF4-FFF2-40B4-BE49-F238E27FC236}">
                <a16:creationId xmlns:a16="http://schemas.microsoft.com/office/drawing/2014/main" id="{23CEC338-B2B3-1680-91D7-7CD3C9987FEB}"/>
              </a:ext>
            </a:extLst>
          </p:cNvPr>
          <p:cNvPicPr>
            <a:picLocks noGrp="1" noChangeAspect="1"/>
          </p:cNvPicPr>
          <p:nvPr>
            <p:ph idx="1"/>
          </p:nvPr>
        </p:nvPicPr>
        <p:blipFill>
          <a:blip r:embed="rId2"/>
          <a:stretch>
            <a:fillRect/>
          </a:stretch>
        </p:blipFill>
        <p:spPr>
          <a:xfrm>
            <a:off x="1522333" y="-2500"/>
            <a:ext cx="9147334" cy="6860500"/>
          </a:xfrm>
        </p:spPr>
      </p:pic>
    </p:spTree>
    <p:extLst>
      <p:ext uri="{BB962C8B-B14F-4D97-AF65-F5344CB8AC3E}">
        <p14:creationId xmlns:p14="http://schemas.microsoft.com/office/powerpoint/2010/main" val="1476891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EFF1-422B-A363-69A9-A0BD439B208E}"/>
              </a:ext>
            </a:extLst>
          </p:cNvPr>
          <p:cNvSpPr>
            <a:spLocks noGrp="1"/>
          </p:cNvSpPr>
          <p:nvPr>
            <p:ph type="title"/>
          </p:nvPr>
        </p:nvSpPr>
        <p:spPr/>
        <p:txBody>
          <a:bodyPr/>
          <a:lstStyle/>
          <a:p>
            <a:r>
              <a:rPr lang="en-US" dirty="0"/>
              <a:t>Dashboard Demo</a:t>
            </a:r>
          </a:p>
        </p:txBody>
      </p:sp>
      <p:sp>
        <p:nvSpPr>
          <p:cNvPr id="3" name="Content Placeholder 2">
            <a:extLst>
              <a:ext uri="{FF2B5EF4-FFF2-40B4-BE49-F238E27FC236}">
                <a16:creationId xmlns:a16="http://schemas.microsoft.com/office/drawing/2014/main" id="{C21B8FC7-7FF2-83B7-044D-7AE36DFBF7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0077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E924-75E0-3F42-4E38-245A4BCF8EC1}"/>
              </a:ext>
            </a:extLst>
          </p:cNvPr>
          <p:cNvSpPr>
            <a:spLocks noGrp="1"/>
          </p:cNvSpPr>
          <p:nvPr>
            <p:ph type="title"/>
          </p:nvPr>
        </p:nvSpPr>
        <p:spPr/>
        <p:txBody>
          <a:bodyPr/>
          <a:lstStyle/>
          <a:p>
            <a:r>
              <a:rPr lang="en-US" dirty="0"/>
              <a:t>Stakeholder Benefits &amp; Next Steps</a:t>
            </a:r>
          </a:p>
        </p:txBody>
      </p:sp>
      <p:sp>
        <p:nvSpPr>
          <p:cNvPr id="3" name="Content Placeholder 2">
            <a:extLst>
              <a:ext uri="{FF2B5EF4-FFF2-40B4-BE49-F238E27FC236}">
                <a16:creationId xmlns:a16="http://schemas.microsoft.com/office/drawing/2014/main" id="{CCA6F539-554E-FBE6-079F-645EAE8F3508}"/>
              </a:ext>
            </a:extLst>
          </p:cNvPr>
          <p:cNvSpPr>
            <a:spLocks noGrp="1"/>
          </p:cNvSpPr>
          <p:nvPr>
            <p:ph idx="1"/>
          </p:nvPr>
        </p:nvSpPr>
        <p:spPr>
          <a:xfrm>
            <a:off x="838200" y="1825625"/>
            <a:ext cx="5071281" cy="4351338"/>
          </a:xfrm>
        </p:spPr>
        <p:txBody>
          <a:bodyPr>
            <a:normAutofit lnSpcReduction="10000"/>
          </a:bodyPr>
          <a:lstStyle/>
          <a:p>
            <a:r>
              <a:rPr lang="en-US" dirty="0"/>
              <a:t>Port Authorities</a:t>
            </a:r>
          </a:p>
          <a:p>
            <a:pPr lvl="1"/>
            <a:r>
              <a:rPr lang="en-US" dirty="0"/>
              <a:t>Performance benchmarking and tracking over time</a:t>
            </a:r>
          </a:p>
          <a:p>
            <a:pPr lvl="1"/>
            <a:r>
              <a:rPr lang="en-US" dirty="0"/>
              <a:t>Identification of effective bottlenecks</a:t>
            </a:r>
          </a:p>
          <a:p>
            <a:r>
              <a:rPr lang="en-US" dirty="0"/>
              <a:t>State and Municipal DOTs</a:t>
            </a:r>
          </a:p>
          <a:p>
            <a:pPr lvl="1"/>
            <a:r>
              <a:rPr lang="en-US" dirty="0"/>
              <a:t>Infrastructure investment planning </a:t>
            </a:r>
          </a:p>
          <a:p>
            <a:pPr lvl="1"/>
            <a:r>
              <a:rPr lang="en-US" dirty="0"/>
              <a:t>ROI tracking</a:t>
            </a:r>
          </a:p>
          <a:p>
            <a:r>
              <a:rPr lang="en-US" dirty="0"/>
              <a:t>Researchers</a:t>
            </a:r>
          </a:p>
          <a:p>
            <a:pPr lvl="1"/>
            <a:r>
              <a:rPr lang="en-US" dirty="0"/>
              <a:t>Access to granular, up-to-date, tidy data</a:t>
            </a:r>
          </a:p>
        </p:txBody>
      </p:sp>
      <p:sp>
        <p:nvSpPr>
          <p:cNvPr id="5" name="TextBox 4">
            <a:extLst>
              <a:ext uri="{FF2B5EF4-FFF2-40B4-BE49-F238E27FC236}">
                <a16:creationId xmlns:a16="http://schemas.microsoft.com/office/drawing/2014/main" id="{776DACF1-8032-0820-E436-B7B1D39DE25C}"/>
              </a:ext>
            </a:extLst>
          </p:cNvPr>
          <p:cNvSpPr txBox="1"/>
          <p:nvPr/>
        </p:nvSpPr>
        <p:spPr>
          <a:xfrm>
            <a:off x="6096000" y="1825625"/>
            <a:ext cx="5257800" cy="3847207"/>
          </a:xfrm>
          <a:prstGeom prst="rect">
            <a:avLst/>
          </a:prstGeom>
          <a:noFill/>
        </p:spPr>
        <p:txBody>
          <a:bodyPr wrap="square">
            <a:spAutoFit/>
          </a:bodyPr>
          <a:lstStyle/>
          <a:p>
            <a:pPr marL="285750" indent="-285750">
              <a:buFont typeface="Arial" panose="020B0604020202020204" pitchFamily="34" charset="0"/>
              <a:buChar char="•"/>
            </a:pPr>
            <a:r>
              <a:rPr lang="en-US" sz="2800" dirty="0"/>
              <a:t>Next Steps:</a:t>
            </a:r>
          </a:p>
          <a:p>
            <a:pPr marL="742950" lvl="1" indent="-285750">
              <a:buFont typeface="Arial" panose="020B0604020202020204" pitchFamily="34" charset="0"/>
              <a:buChar char="•"/>
            </a:pPr>
            <a:r>
              <a:rPr lang="en-US" sz="2400" dirty="0"/>
              <a:t>Real-time AIS data</a:t>
            </a:r>
          </a:p>
          <a:p>
            <a:pPr marL="742950" lvl="1" indent="-285750">
              <a:buFont typeface="Arial" panose="020B0604020202020204" pitchFamily="34" charset="0"/>
              <a:buChar char="•"/>
            </a:pPr>
            <a:r>
              <a:rPr lang="en-US" sz="2400" dirty="0"/>
              <a:t>Historical infrastructure data</a:t>
            </a:r>
          </a:p>
          <a:p>
            <a:pPr marL="742950" lvl="1" indent="-285750">
              <a:buFont typeface="Arial" panose="020B0604020202020204" pitchFamily="34" charset="0"/>
              <a:buChar char="•"/>
            </a:pPr>
            <a:r>
              <a:rPr lang="en-US" sz="2400" dirty="0"/>
              <a:t>Integration with dock-level volumes</a:t>
            </a:r>
          </a:p>
          <a:p>
            <a:pPr marL="742950" lvl="1" indent="-285750">
              <a:buFont typeface="Arial" panose="020B0604020202020204" pitchFamily="34" charset="0"/>
              <a:buChar char="•"/>
            </a:pPr>
            <a:r>
              <a:rPr lang="en-US" sz="2400" dirty="0"/>
              <a:t>Breakouts by </a:t>
            </a:r>
            <a:r>
              <a:rPr lang="en-US" sz="2400"/>
              <a:t>Commodity Types</a:t>
            </a:r>
            <a:endParaRPr lang="en-US" sz="2400" dirty="0"/>
          </a:p>
          <a:p>
            <a:pPr marL="742950" lvl="1" indent="-285750">
              <a:buFont typeface="Arial" panose="020B0604020202020204" pitchFamily="34" charset="0"/>
              <a:buChar char="•"/>
            </a:pPr>
            <a:r>
              <a:rPr lang="en-US" sz="2400" dirty="0"/>
              <a:t>Incorporate financial data (port fees per terminal, </a:t>
            </a:r>
            <a:r>
              <a:rPr lang="en-US" sz="2400" dirty="0" err="1"/>
              <a:t>etc</a:t>
            </a:r>
            <a:r>
              <a:rPr lang="en-US" sz="2400" dirty="0"/>
              <a:t>)</a:t>
            </a:r>
          </a:p>
          <a:p>
            <a:pPr marL="285750" indent="-285750">
              <a:buFont typeface="Arial" panose="020B0604020202020204" pitchFamily="34" charset="0"/>
              <a:buChar char="•"/>
            </a:pPr>
            <a:r>
              <a:rPr lang="en-US" sz="2400" dirty="0"/>
              <a:t>Potential Future:</a:t>
            </a:r>
          </a:p>
          <a:p>
            <a:pPr marL="742950" lvl="1" indent="-285750">
              <a:buFont typeface="Arial" panose="020B0604020202020204" pitchFamily="34" charset="0"/>
              <a:buChar char="•"/>
            </a:pPr>
            <a:r>
              <a:rPr lang="en-US" sz="2400" dirty="0"/>
              <a:t>Freight/Inland data integration</a:t>
            </a:r>
          </a:p>
        </p:txBody>
      </p:sp>
    </p:spTree>
    <p:extLst>
      <p:ext uri="{BB962C8B-B14F-4D97-AF65-F5344CB8AC3E}">
        <p14:creationId xmlns:p14="http://schemas.microsoft.com/office/powerpoint/2010/main" val="264036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56D83-CA92-3E04-5027-1AA3F4266ADE}"/>
              </a:ext>
            </a:extLst>
          </p:cNvPr>
          <p:cNvSpPr>
            <a:spLocks noGrp="1"/>
          </p:cNvSpPr>
          <p:nvPr>
            <p:ph idx="1"/>
          </p:nvPr>
        </p:nvSpPr>
        <p:spPr>
          <a:xfrm>
            <a:off x="4410456" y="2585562"/>
            <a:ext cx="6858000" cy="3281362"/>
          </a:xfrm>
        </p:spPr>
        <p:txBody>
          <a:bodyPr>
            <a:normAutofit fontScale="92500"/>
          </a:bodyPr>
          <a:lstStyle/>
          <a:p>
            <a:r>
              <a:rPr lang="en-US" dirty="0"/>
              <a:t>WSU’s School of Economic Sciences</a:t>
            </a:r>
          </a:p>
          <a:p>
            <a:r>
              <a:rPr lang="en-US" dirty="0"/>
              <a:t>Data-focused economists and transportation professionals with expertise in: </a:t>
            </a:r>
          </a:p>
          <a:p>
            <a:pPr lvl="1"/>
            <a:r>
              <a:rPr lang="en-US" dirty="0"/>
              <a:t>Research</a:t>
            </a:r>
          </a:p>
          <a:p>
            <a:pPr lvl="1"/>
            <a:r>
              <a:rPr lang="en-US" dirty="0"/>
              <a:t>Planning</a:t>
            </a:r>
          </a:p>
          <a:p>
            <a:pPr lvl="1"/>
            <a:r>
              <a:rPr lang="en-US" dirty="0"/>
              <a:t>Economic Impact Analysis</a:t>
            </a:r>
          </a:p>
          <a:p>
            <a:pPr lvl="1"/>
            <a:r>
              <a:rPr lang="en-US" dirty="0"/>
              <a:t>Applications and Decision-Support Tools</a:t>
            </a:r>
          </a:p>
          <a:p>
            <a:pPr lvl="1"/>
            <a:r>
              <a:rPr lang="en-US" dirty="0"/>
              <a:t>Professional Services</a:t>
            </a:r>
          </a:p>
        </p:txBody>
      </p:sp>
      <p:pic>
        <p:nvPicPr>
          <p:cNvPr id="4" name="Picture 3">
            <a:extLst>
              <a:ext uri="{FF2B5EF4-FFF2-40B4-BE49-F238E27FC236}">
                <a16:creationId xmlns:a16="http://schemas.microsoft.com/office/drawing/2014/main" id="{EE7F9C24-DCD6-DC97-2ED0-C9D3DD6C51C1}"/>
              </a:ext>
            </a:extLst>
          </p:cNvPr>
          <p:cNvPicPr>
            <a:picLocks noChangeAspect="1"/>
          </p:cNvPicPr>
          <p:nvPr/>
        </p:nvPicPr>
        <p:blipFill>
          <a:blip r:embed="rId2"/>
          <a:stretch>
            <a:fillRect/>
          </a:stretch>
        </p:blipFill>
        <p:spPr>
          <a:xfrm>
            <a:off x="838200" y="579436"/>
            <a:ext cx="7438877" cy="1440371"/>
          </a:xfrm>
          <a:prstGeom prst="rect">
            <a:avLst/>
          </a:prstGeom>
        </p:spPr>
      </p:pic>
      <p:pic>
        <p:nvPicPr>
          <p:cNvPr id="6" name="Graphic 5">
            <a:extLst>
              <a:ext uri="{FF2B5EF4-FFF2-40B4-BE49-F238E27FC236}">
                <a16:creationId xmlns:a16="http://schemas.microsoft.com/office/drawing/2014/main" id="{963C4B01-92B8-9F8B-C682-A0A6E66197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0850" y="2818884"/>
            <a:ext cx="2143221" cy="2143221"/>
          </a:xfrm>
          <a:prstGeom prst="rect">
            <a:avLst/>
          </a:prstGeom>
        </p:spPr>
      </p:pic>
      <p:sp>
        <p:nvSpPr>
          <p:cNvPr id="8" name="TextBox 7">
            <a:extLst>
              <a:ext uri="{FF2B5EF4-FFF2-40B4-BE49-F238E27FC236}">
                <a16:creationId xmlns:a16="http://schemas.microsoft.com/office/drawing/2014/main" id="{54439922-B94C-6F4D-2A9B-FF8D9C29501B}"/>
              </a:ext>
            </a:extLst>
          </p:cNvPr>
          <p:cNvSpPr txBox="1"/>
          <p:nvPr/>
        </p:nvSpPr>
        <p:spPr>
          <a:xfrm>
            <a:off x="1407868" y="4962105"/>
            <a:ext cx="2289186" cy="461665"/>
          </a:xfrm>
          <a:prstGeom prst="rect">
            <a:avLst/>
          </a:prstGeom>
          <a:noFill/>
        </p:spPr>
        <p:txBody>
          <a:bodyPr wrap="square">
            <a:spAutoFit/>
          </a:bodyPr>
          <a:lstStyle/>
          <a:p>
            <a:pPr algn="ctr"/>
            <a:r>
              <a:rPr lang="en-US" sz="2400" dirty="0" err="1"/>
              <a:t>ses.wsu.edu</a:t>
            </a:r>
            <a:r>
              <a:rPr lang="en-US" sz="2400" dirty="0"/>
              <a:t>/</a:t>
            </a:r>
            <a:r>
              <a:rPr lang="en-US" sz="2400" dirty="0" err="1"/>
              <a:t>trg</a:t>
            </a:r>
            <a:endParaRPr lang="en-US" sz="2400" dirty="0"/>
          </a:p>
        </p:txBody>
      </p:sp>
    </p:spTree>
    <p:extLst>
      <p:ext uri="{BB962C8B-B14F-4D97-AF65-F5344CB8AC3E}">
        <p14:creationId xmlns:p14="http://schemas.microsoft.com/office/powerpoint/2010/main" val="352126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large mountain in the background&#10;&#10;AI-generated content may be incorrect.">
            <a:extLst>
              <a:ext uri="{FF2B5EF4-FFF2-40B4-BE49-F238E27FC236}">
                <a16:creationId xmlns:a16="http://schemas.microsoft.com/office/drawing/2014/main" id="{5DC27D7A-A315-7160-EE53-49F06776E8F7}"/>
              </a:ext>
            </a:extLst>
          </p:cNvPr>
          <p:cNvPicPr>
            <a:picLocks noChangeAspect="1"/>
          </p:cNvPicPr>
          <p:nvPr/>
        </p:nvPicPr>
        <p:blipFill>
          <a:blip r:embed="rId2"/>
          <a:srcRect t="7812" b="7812"/>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326C9FE0-4986-3738-81F4-2BFCAE852EDE}"/>
              </a:ext>
            </a:extLst>
          </p:cNvPr>
          <p:cNvSpPr/>
          <p:nvPr/>
        </p:nvSpPr>
        <p:spPr>
          <a:xfrm>
            <a:off x="321129" y="538843"/>
            <a:ext cx="5666961" cy="14532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E3765F35-D715-3871-2A71-808D45BF0947}"/>
              </a:ext>
            </a:extLst>
          </p:cNvPr>
          <p:cNvSpPr>
            <a:spLocks noGrp="1"/>
          </p:cNvSpPr>
          <p:nvPr>
            <p:ph type="title"/>
          </p:nvPr>
        </p:nvSpPr>
        <p:spPr>
          <a:xfrm>
            <a:off x="8610600" y="283482"/>
            <a:ext cx="3260271" cy="1325563"/>
          </a:xfrm>
        </p:spPr>
        <p:txBody>
          <a:bodyPr>
            <a:normAutofit/>
          </a:bodyPr>
          <a:lstStyle/>
          <a:p>
            <a:r>
              <a:rPr lang="en-US" sz="4800" dirty="0">
                <a:solidFill>
                  <a:schemeClr val="bg1"/>
                </a:solidFill>
              </a:rPr>
              <a:t>Thank You!</a:t>
            </a:r>
            <a:endParaRPr lang="en-US" sz="4800" dirty="0"/>
          </a:p>
        </p:txBody>
      </p:sp>
      <p:pic>
        <p:nvPicPr>
          <p:cNvPr id="12" name="Picture 11">
            <a:extLst>
              <a:ext uri="{FF2B5EF4-FFF2-40B4-BE49-F238E27FC236}">
                <a16:creationId xmlns:a16="http://schemas.microsoft.com/office/drawing/2014/main" id="{527BC304-17D1-6973-7C88-99D15C7BD4C3}"/>
              </a:ext>
            </a:extLst>
          </p:cNvPr>
          <p:cNvPicPr>
            <a:picLocks noChangeAspect="1"/>
          </p:cNvPicPr>
          <p:nvPr/>
        </p:nvPicPr>
        <p:blipFill>
          <a:blip r:embed="rId3"/>
          <a:stretch>
            <a:fillRect/>
          </a:stretch>
        </p:blipFill>
        <p:spPr>
          <a:xfrm>
            <a:off x="524881" y="752100"/>
            <a:ext cx="5181600" cy="1003300"/>
          </a:xfrm>
          <a:prstGeom prst="rect">
            <a:avLst/>
          </a:prstGeom>
        </p:spPr>
      </p:pic>
    </p:spTree>
    <p:extLst>
      <p:ext uri="{BB962C8B-B14F-4D97-AF65-F5344CB8AC3E}">
        <p14:creationId xmlns:p14="http://schemas.microsoft.com/office/powerpoint/2010/main" val="144088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93CA6-1ABA-5B6A-0666-5FB9C5D03500}"/>
              </a:ext>
            </a:extLst>
          </p:cNvPr>
          <p:cNvSpPr>
            <a:spLocks noGrp="1"/>
          </p:cNvSpPr>
          <p:nvPr>
            <p:ph type="title"/>
          </p:nvPr>
        </p:nvSpPr>
        <p:spPr/>
        <p:txBody>
          <a:bodyPr/>
          <a:lstStyle/>
          <a:p>
            <a:r>
              <a:rPr lang="en-US" dirty="0"/>
              <a:t>Port Performance - Project Overview</a:t>
            </a:r>
          </a:p>
        </p:txBody>
      </p:sp>
      <p:sp>
        <p:nvSpPr>
          <p:cNvPr id="3" name="Content Placeholder 2">
            <a:extLst>
              <a:ext uri="{FF2B5EF4-FFF2-40B4-BE49-F238E27FC236}">
                <a16:creationId xmlns:a16="http://schemas.microsoft.com/office/drawing/2014/main" id="{DFB2C365-74B7-B303-A1AD-064CFB101AD4}"/>
              </a:ext>
            </a:extLst>
          </p:cNvPr>
          <p:cNvSpPr>
            <a:spLocks noGrp="1"/>
          </p:cNvSpPr>
          <p:nvPr>
            <p:ph idx="1"/>
          </p:nvPr>
        </p:nvSpPr>
        <p:spPr>
          <a:xfrm>
            <a:off x="838200" y="1825625"/>
            <a:ext cx="4953000" cy="4351338"/>
          </a:xfrm>
        </p:spPr>
        <p:txBody>
          <a:bodyPr>
            <a:normAutofit/>
          </a:bodyPr>
          <a:lstStyle/>
          <a:p>
            <a:pPr marL="0" indent="0">
              <a:buNone/>
            </a:pPr>
            <a:r>
              <a:rPr lang="en-US" sz="2400" dirty="0"/>
              <a:t>Up-to-date database and analytical platform for principal US ports</a:t>
            </a:r>
          </a:p>
          <a:p>
            <a:pPr lvl="1"/>
            <a:r>
              <a:rPr lang="en-US" sz="2000" dirty="0"/>
              <a:t>Dock-level (800+ docks at 70 coastal ports)</a:t>
            </a:r>
          </a:p>
          <a:p>
            <a:r>
              <a:rPr lang="en-US" sz="2400" dirty="0"/>
              <a:t>Within-port and cross-port comparative analyses </a:t>
            </a:r>
          </a:p>
          <a:p>
            <a:r>
              <a:rPr lang="en-US" sz="2400" dirty="0"/>
              <a:t>Existing Resources are:</a:t>
            </a:r>
          </a:p>
          <a:p>
            <a:pPr lvl="1"/>
            <a:r>
              <a:rPr lang="en-US" sz="2000" dirty="0"/>
              <a:t>Outdated and/or too aggregated</a:t>
            </a:r>
          </a:p>
          <a:p>
            <a:pPr lvl="1"/>
            <a:r>
              <a:rPr lang="en-US" sz="2000" dirty="0"/>
              <a:t>Paywalled</a:t>
            </a:r>
          </a:p>
        </p:txBody>
      </p:sp>
      <p:sp>
        <p:nvSpPr>
          <p:cNvPr id="4" name="Content Placeholder 2">
            <a:extLst>
              <a:ext uri="{FF2B5EF4-FFF2-40B4-BE49-F238E27FC236}">
                <a16:creationId xmlns:a16="http://schemas.microsoft.com/office/drawing/2014/main" id="{2B140E7B-261C-6409-0634-FBCC334DE45C}"/>
              </a:ext>
            </a:extLst>
          </p:cNvPr>
          <p:cNvSpPr txBox="1">
            <a:spLocks/>
          </p:cNvSpPr>
          <p:nvPr/>
        </p:nvSpPr>
        <p:spPr>
          <a:xfrm>
            <a:off x="6096000" y="1825625"/>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Key Products:</a:t>
            </a:r>
          </a:p>
          <a:p>
            <a:pPr lvl="1"/>
            <a:r>
              <a:rPr lang="en-US" dirty="0"/>
              <a:t>Dashboard </a:t>
            </a:r>
          </a:p>
          <a:p>
            <a:pPr lvl="1"/>
            <a:r>
              <a:rPr lang="en-US" dirty="0"/>
              <a:t>Static Reports</a:t>
            </a:r>
          </a:p>
          <a:p>
            <a:pPr lvl="1"/>
            <a:r>
              <a:rPr lang="en-US" dirty="0"/>
              <a:t>Curated data</a:t>
            </a:r>
          </a:p>
          <a:p>
            <a:endParaRPr lang="en-US" dirty="0"/>
          </a:p>
        </p:txBody>
      </p:sp>
    </p:spTree>
    <p:extLst>
      <p:ext uri="{BB962C8B-B14F-4D97-AF65-F5344CB8AC3E}">
        <p14:creationId xmlns:p14="http://schemas.microsoft.com/office/powerpoint/2010/main" val="143349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ED2CF-8F03-AFCE-9D1F-1C9462E03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895D9-6B6E-D3C1-9895-F1014F69A789}"/>
              </a:ext>
            </a:extLst>
          </p:cNvPr>
          <p:cNvSpPr>
            <a:spLocks noGrp="1"/>
          </p:cNvSpPr>
          <p:nvPr>
            <p:ph type="title"/>
          </p:nvPr>
        </p:nvSpPr>
        <p:spPr/>
        <p:txBody>
          <a:bodyPr/>
          <a:lstStyle/>
          <a:p>
            <a:r>
              <a:rPr lang="en-US"/>
              <a:t>Key Data Sources</a:t>
            </a:r>
            <a:endParaRPr lang="en-US" dirty="0"/>
          </a:p>
        </p:txBody>
      </p:sp>
      <p:sp>
        <p:nvSpPr>
          <p:cNvPr id="3" name="Content Placeholder 2">
            <a:extLst>
              <a:ext uri="{FF2B5EF4-FFF2-40B4-BE49-F238E27FC236}">
                <a16:creationId xmlns:a16="http://schemas.microsoft.com/office/drawing/2014/main" id="{C9690B0D-3662-C862-39DF-FBEE48FD287E}"/>
              </a:ext>
            </a:extLst>
          </p:cNvPr>
          <p:cNvSpPr>
            <a:spLocks noGrp="1"/>
          </p:cNvSpPr>
          <p:nvPr>
            <p:ph idx="1"/>
          </p:nvPr>
        </p:nvSpPr>
        <p:spPr>
          <a:xfrm>
            <a:off x="838200" y="1825625"/>
            <a:ext cx="4953000" cy="4351338"/>
          </a:xfrm>
        </p:spPr>
        <p:txBody>
          <a:bodyPr>
            <a:normAutofit lnSpcReduction="10000"/>
          </a:bodyPr>
          <a:lstStyle/>
          <a:p>
            <a:r>
              <a:rPr lang="en-US" sz="2400"/>
              <a:t>Automatic Identification System</a:t>
            </a:r>
          </a:p>
          <a:p>
            <a:pPr lvl="1"/>
            <a:r>
              <a:rPr lang="en-US" sz="2000"/>
              <a:t>Vessel location, identification, speed and course, status (docked, underway, anchored)</a:t>
            </a:r>
          </a:p>
          <a:p>
            <a:pPr lvl="1"/>
            <a:r>
              <a:rPr lang="en-US" sz="2000"/>
              <a:t>All commercial vessels, typically every minute (&gt;2.5B obs)</a:t>
            </a:r>
          </a:p>
          <a:p>
            <a:r>
              <a:rPr lang="en-US" sz="2400"/>
              <a:t>Port and Dock Infrastructure</a:t>
            </a:r>
          </a:p>
          <a:p>
            <a:pPr lvl="1"/>
            <a:r>
              <a:rPr lang="en-US" sz="2000"/>
              <a:t>Dock purpose, number of cranes, rail access (number of tracks and service provider)</a:t>
            </a:r>
          </a:p>
          <a:p>
            <a:pPr lvl="1"/>
            <a:r>
              <a:rPr lang="en-US" sz="2000"/>
              <a:t>Semi-structured </a:t>
            </a:r>
          </a:p>
          <a:p>
            <a:r>
              <a:rPr lang="en-US" sz="2400"/>
              <a:t>Volume Data</a:t>
            </a:r>
          </a:p>
          <a:p>
            <a:pPr lvl="1"/>
            <a:r>
              <a:rPr lang="en-US" sz="2000"/>
              <a:t>US Census / Customs </a:t>
            </a:r>
          </a:p>
          <a:p>
            <a:pPr lvl="1"/>
            <a:r>
              <a:rPr lang="en-US" sz="2000"/>
              <a:t>Optional Proprietary Data (PIERS)</a:t>
            </a:r>
            <a:endParaRPr lang="en-US" sz="2000" dirty="0"/>
          </a:p>
        </p:txBody>
      </p:sp>
      <p:sp>
        <p:nvSpPr>
          <p:cNvPr id="4" name="Content Placeholder 2">
            <a:extLst>
              <a:ext uri="{FF2B5EF4-FFF2-40B4-BE49-F238E27FC236}">
                <a16:creationId xmlns:a16="http://schemas.microsoft.com/office/drawing/2014/main" id="{3D8DE16E-DC26-329E-3418-B5A24CBABD98}"/>
              </a:ext>
            </a:extLst>
          </p:cNvPr>
          <p:cNvSpPr txBox="1">
            <a:spLocks/>
          </p:cNvSpPr>
          <p:nvPr/>
        </p:nvSpPr>
        <p:spPr>
          <a:xfrm>
            <a:off x="6096000" y="1825625"/>
            <a:ext cx="4953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 name="Picture 9" descr="A large container ship loading&#10;&#10;AI-generated content may be incorrect.">
            <a:extLst>
              <a:ext uri="{FF2B5EF4-FFF2-40B4-BE49-F238E27FC236}">
                <a16:creationId xmlns:a16="http://schemas.microsoft.com/office/drawing/2014/main" id="{7468C32B-8C90-4F5B-1282-48222F7F4276}"/>
              </a:ext>
            </a:extLst>
          </p:cNvPr>
          <p:cNvPicPr>
            <a:picLocks noChangeAspect="1"/>
          </p:cNvPicPr>
          <p:nvPr/>
        </p:nvPicPr>
        <p:blipFill>
          <a:blip r:embed="rId2"/>
          <a:stretch>
            <a:fillRect/>
          </a:stretch>
        </p:blipFill>
        <p:spPr>
          <a:xfrm>
            <a:off x="6233541" y="3505200"/>
            <a:ext cx="5958459" cy="3352800"/>
          </a:xfrm>
          <a:prstGeom prst="rect">
            <a:avLst/>
          </a:prstGeom>
        </p:spPr>
      </p:pic>
      <p:pic>
        <p:nvPicPr>
          <p:cNvPr id="12" name="Picture 11" descr="A map of the ocean with blue lines&#10;&#10;AI-generated content may be incorrect.">
            <a:extLst>
              <a:ext uri="{FF2B5EF4-FFF2-40B4-BE49-F238E27FC236}">
                <a16:creationId xmlns:a16="http://schemas.microsoft.com/office/drawing/2014/main" id="{DE4C2BD8-5BBD-17A5-4120-69427DDAA3B1}"/>
              </a:ext>
            </a:extLst>
          </p:cNvPr>
          <p:cNvPicPr>
            <a:picLocks noChangeAspect="1"/>
          </p:cNvPicPr>
          <p:nvPr/>
        </p:nvPicPr>
        <p:blipFill>
          <a:blip r:embed="rId3"/>
          <a:stretch>
            <a:fillRect/>
          </a:stretch>
        </p:blipFill>
        <p:spPr>
          <a:xfrm>
            <a:off x="6233541" y="0"/>
            <a:ext cx="5958459" cy="3727779"/>
          </a:xfrm>
          <a:prstGeom prst="rect">
            <a:avLst/>
          </a:prstGeom>
        </p:spPr>
      </p:pic>
    </p:spTree>
    <p:extLst>
      <p:ext uri="{BB962C8B-B14F-4D97-AF65-F5344CB8AC3E}">
        <p14:creationId xmlns:p14="http://schemas.microsoft.com/office/powerpoint/2010/main" val="98968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4004-96DD-EE7F-469C-377294E8FC64}"/>
              </a:ext>
            </a:extLst>
          </p:cNvPr>
          <p:cNvSpPr>
            <a:spLocks noGrp="1"/>
          </p:cNvSpPr>
          <p:nvPr>
            <p:ph type="title"/>
          </p:nvPr>
        </p:nvSpPr>
        <p:spPr>
          <a:xfrm>
            <a:off x="606190" y="365125"/>
            <a:ext cx="4143232" cy="1325563"/>
          </a:xfrm>
        </p:spPr>
        <p:txBody>
          <a:bodyPr/>
          <a:lstStyle/>
          <a:p>
            <a:r>
              <a:rPr lang="en-US" dirty="0"/>
              <a:t>Northwest Seaport Alliance</a:t>
            </a:r>
          </a:p>
        </p:txBody>
      </p:sp>
      <p:sp>
        <p:nvSpPr>
          <p:cNvPr id="3" name="Content Placeholder 2">
            <a:extLst>
              <a:ext uri="{FF2B5EF4-FFF2-40B4-BE49-F238E27FC236}">
                <a16:creationId xmlns:a16="http://schemas.microsoft.com/office/drawing/2014/main" id="{30A0F9C5-7131-6A8E-5BCC-D9EE064D5BE3}"/>
              </a:ext>
            </a:extLst>
          </p:cNvPr>
          <p:cNvSpPr>
            <a:spLocks noGrp="1"/>
          </p:cNvSpPr>
          <p:nvPr>
            <p:ph idx="1"/>
          </p:nvPr>
        </p:nvSpPr>
        <p:spPr>
          <a:xfrm>
            <a:off x="606189" y="2059305"/>
            <a:ext cx="4143233" cy="4351338"/>
          </a:xfrm>
        </p:spPr>
        <p:txBody>
          <a:bodyPr>
            <a:normAutofit/>
          </a:bodyPr>
          <a:lstStyle/>
          <a:p>
            <a:r>
              <a:rPr lang="en-US" sz="2400" dirty="0"/>
              <a:t>Marine cargo operating partnership of the Port of Seattle and Port of Tacoma</a:t>
            </a:r>
          </a:p>
          <a:p>
            <a:r>
              <a:rPr lang="en-US" sz="2400" dirty="0"/>
              <a:t>Primary gateway to PNW </a:t>
            </a:r>
          </a:p>
          <a:p>
            <a:r>
              <a:rPr lang="en-US" sz="2400" dirty="0"/>
              <a:t>6</a:t>
            </a:r>
            <a:r>
              <a:rPr lang="en-US" sz="2400" baseline="30000" dirty="0"/>
              <a:t>th</a:t>
            </a:r>
            <a:r>
              <a:rPr lang="en-US" sz="2400" dirty="0"/>
              <a:t> busiest container port in US</a:t>
            </a:r>
          </a:p>
          <a:p>
            <a:r>
              <a:rPr lang="en-US" sz="2400" dirty="0"/>
              <a:t>Recognized as the top-performing West Coast port by Logistics Management in 2024</a:t>
            </a:r>
          </a:p>
        </p:txBody>
      </p:sp>
      <p:pic>
        <p:nvPicPr>
          <p:cNvPr id="4" name="Picture 3" descr="A port with containers and a city in the background&#10;&#10;AI-generated content may be incorrect.">
            <a:extLst>
              <a:ext uri="{FF2B5EF4-FFF2-40B4-BE49-F238E27FC236}">
                <a16:creationId xmlns:a16="http://schemas.microsoft.com/office/drawing/2014/main" id="{8D819D5B-1ECA-A765-65D9-61FA79330756}"/>
              </a:ext>
            </a:extLst>
          </p:cNvPr>
          <p:cNvPicPr>
            <a:picLocks noChangeAspect="1"/>
          </p:cNvPicPr>
          <p:nvPr/>
        </p:nvPicPr>
        <p:blipFill>
          <a:blip r:embed="rId2"/>
          <a:srcRect t="28898" r="-2" b="-2"/>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group of cargo ships in a port&#10;&#10;AI-generated content may be incorrect.">
            <a:extLst>
              <a:ext uri="{FF2B5EF4-FFF2-40B4-BE49-F238E27FC236}">
                <a16:creationId xmlns:a16="http://schemas.microsoft.com/office/drawing/2014/main" id="{FC6178CE-D28F-5B81-80B7-1CEFF25BD425}"/>
              </a:ext>
            </a:extLst>
          </p:cNvPr>
          <p:cNvPicPr>
            <a:picLocks noChangeAspect="1"/>
          </p:cNvPicPr>
          <p:nvPr/>
        </p:nvPicPr>
        <p:blipFill>
          <a:blip r:embed="rId3"/>
          <a:srcRect t="25325" r="-2" b="3844"/>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Tree>
    <p:extLst>
      <p:ext uri="{BB962C8B-B14F-4D97-AF65-F5344CB8AC3E}">
        <p14:creationId xmlns:p14="http://schemas.microsoft.com/office/powerpoint/2010/main" val="18481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C4EF-D9F8-F057-ACB1-0C949ACC3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5CE77-0687-BDF1-26ED-18D5FB69EC04}"/>
              </a:ext>
            </a:extLst>
          </p:cNvPr>
          <p:cNvSpPr>
            <a:spLocks noGrp="1"/>
          </p:cNvSpPr>
          <p:nvPr>
            <p:ph type="title"/>
          </p:nvPr>
        </p:nvSpPr>
        <p:spPr/>
        <p:txBody>
          <a:bodyPr/>
          <a:lstStyle/>
          <a:p>
            <a:r>
              <a:rPr lang="en-US" dirty="0"/>
              <a:t>Northwest Seaport Alliance </a:t>
            </a:r>
          </a:p>
        </p:txBody>
      </p:sp>
      <p:pic>
        <p:nvPicPr>
          <p:cNvPr id="4" name="Picture 3" descr="A map with different colored circles&#10;&#10;AI-generated content may be incorrect.">
            <a:extLst>
              <a:ext uri="{FF2B5EF4-FFF2-40B4-BE49-F238E27FC236}">
                <a16:creationId xmlns:a16="http://schemas.microsoft.com/office/drawing/2014/main" id="{B7F1CA40-3912-8EBF-79F4-0C8082E4A727}"/>
              </a:ext>
            </a:extLst>
          </p:cNvPr>
          <p:cNvPicPr>
            <a:picLocks noChangeAspect="1"/>
          </p:cNvPicPr>
          <p:nvPr/>
        </p:nvPicPr>
        <p:blipFill>
          <a:blip r:embed="rId2"/>
          <a:stretch>
            <a:fillRect/>
          </a:stretch>
        </p:blipFill>
        <p:spPr>
          <a:xfrm>
            <a:off x="-1" y="1690687"/>
            <a:ext cx="6239399" cy="4679549"/>
          </a:xfrm>
          <a:prstGeom prst="rect">
            <a:avLst/>
          </a:prstGeom>
        </p:spPr>
      </p:pic>
      <p:pic>
        <p:nvPicPr>
          <p:cNvPr id="7" name="Picture 6" descr="A map with a number of dots&#10;&#10;AI-generated content may be incorrect.">
            <a:extLst>
              <a:ext uri="{FF2B5EF4-FFF2-40B4-BE49-F238E27FC236}">
                <a16:creationId xmlns:a16="http://schemas.microsoft.com/office/drawing/2014/main" id="{3E4FCBDE-6CF5-47E8-2B54-C61227D39117}"/>
              </a:ext>
            </a:extLst>
          </p:cNvPr>
          <p:cNvPicPr>
            <a:picLocks noChangeAspect="1"/>
          </p:cNvPicPr>
          <p:nvPr/>
        </p:nvPicPr>
        <p:blipFill>
          <a:blip r:embed="rId3"/>
          <a:srcRect l="2298"/>
          <a:stretch>
            <a:fillRect/>
          </a:stretch>
        </p:blipFill>
        <p:spPr>
          <a:xfrm>
            <a:off x="6095999" y="1690688"/>
            <a:ext cx="6096003" cy="4679548"/>
          </a:xfrm>
          <a:prstGeom prst="rect">
            <a:avLst/>
          </a:prstGeom>
        </p:spPr>
      </p:pic>
    </p:spTree>
    <p:extLst>
      <p:ext uri="{BB962C8B-B14F-4D97-AF65-F5344CB8AC3E}">
        <p14:creationId xmlns:p14="http://schemas.microsoft.com/office/powerpoint/2010/main" val="4286501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a city&#10;&#10;AI-generated content may be incorrect.">
            <a:extLst>
              <a:ext uri="{FF2B5EF4-FFF2-40B4-BE49-F238E27FC236}">
                <a16:creationId xmlns:a16="http://schemas.microsoft.com/office/drawing/2014/main" id="{A351CC3F-7595-764A-C0A8-952247C55699}"/>
              </a:ext>
            </a:extLst>
          </p:cNvPr>
          <p:cNvPicPr>
            <a:picLocks noGrp="1" noChangeAspect="1"/>
          </p:cNvPicPr>
          <p:nvPr>
            <p:ph idx="1"/>
          </p:nvPr>
        </p:nvPicPr>
        <p:blipFill>
          <a:blip r:embed="rId2"/>
          <a:stretch>
            <a:fillRect/>
          </a:stretch>
        </p:blipFill>
        <p:spPr>
          <a:xfrm>
            <a:off x="1565512" y="62268"/>
            <a:ext cx="9060976" cy="6795732"/>
          </a:xfrm>
        </p:spPr>
      </p:pic>
    </p:spTree>
    <p:extLst>
      <p:ext uri="{BB962C8B-B14F-4D97-AF65-F5344CB8AC3E}">
        <p14:creationId xmlns:p14="http://schemas.microsoft.com/office/powerpoint/2010/main" val="3249419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EAE38C-260E-1213-0A66-52D619B1A67F}"/>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of a line graph&#10;&#10;AI-generated content may be incorrect.">
            <a:extLst>
              <a:ext uri="{FF2B5EF4-FFF2-40B4-BE49-F238E27FC236}">
                <a16:creationId xmlns:a16="http://schemas.microsoft.com/office/drawing/2014/main" id="{8ABAE630-AD04-B6C1-EE3C-BE1A5D3B2421}"/>
              </a:ext>
            </a:extLst>
          </p:cNvPr>
          <p:cNvPicPr>
            <a:picLocks noGrp="1" noChangeAspect="1"/>
          </p:cNvPicPr>
          <p:nvPr>
            <p:ph idx="1"/>
          </p:nvPr>
        </p:nvPicPr>
        <p:blipFill>
          <a:blip r:embed="rId2"/>
          <a:srcRect t="3451"/>
          <a:stretch>
            <a:fillRect/>
          </a:stretch>
        </p:blipFill>
        <p:spPr>
          <a:xfrm>
            <a:off x="20" y="1282"/>
            <a:ext cx="12191980" cy="6856718"/>
          </a:xfrm>
          <a:prstGeom prst="rect">
            <a:avLst/>
          </a:prstGeom>
        </p:spPr>
      </p:pic>
    </p:spTree>
    <p:extLst>
      <p:ext uri="{BB962C8B-B14F-4D97-AF65-F5344CB8AC3E}">
        <p14:creationId xmlns:p14="http://schemas.microsoft.com/office/powerpoint/2010/main" val="136544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aph with blue line&#10;&#10;AI-generated content may be incorrect.">
            <a:extLst>
              <a:ext uri="{FF2B5EF4-FFF2-40B4-BE49-F238E27FC236}">
                <a16:creationId xmlns:a16="http://schemas.microsoft.com/office/drawing/2014/main" id="{CD1D6C1A-0097-DDF4-CAA9-DA11DAB3DD4F}"/>
              </a:ext>
            </a:extLst>
          </p:cNvPr>
          <p:cNvPicPr>
            <a:picLocks noGrp="1" noChangeAspect="1"/>
          </p:cNvPicPr>
          <p:nvPr>
            <p:ph idx="1"/>
          </p:nvPr>
        </p:nvPicPr>
        <p:blipFill>
          <a:blip r:embed="rId2"/>
          <a:srcRect t="3267" b="184"/>
          <a:stretch>
            <a:fillRect/>
          </a:stretch>
        </p:blipFill>
        <p:spPr>
          <a:xfrm>
            <a:off x="20" y="11442"/>
            <a:ext cx="12191980" cy="6856718"/>
          </a:xfrm>
          <a:prstGeom prst="rect">
            <a:avLst/>
          </a:prstGeom>
        </p:spPr>
      </p:pic>
    </p:spTree>
    <p:extLst>
      <p:ext uri="{BB962C8B-B14F-4D97-AF65-F5344CB8AC3E}">
        <p14:creationId xmlns:p14="http://schemas.microsoft.com/office/powerpoint/2010/main" val="266598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775B-435C-3DE0-8845-2BD530140E8F}"/>
              </a:ext>
            </a:extLst>
          </p:cNvPr>
          <p:cNvSpPr>
            <a:spLocks noGrp="1"/>
          </p:cNvSpPr>
          <p:nvPr>
            <p:ph type="title"/>
          </p:nvPr>
        </p:nvSpPr>
        <p:spPr/>
        <p:txBody>
          <a:bodyPr/>
          <a:lstStyle/>
          <a:p>
            <a:endParaRPr lang="en-US"/>
          </a:p>
        </p:txBody>
      </p:sp>
      <p:pic>
        <p:nvPicPr>
          <p:cNvPr id="5" name="Content Placeholder 4" descr="A graph of different colored lines&#10;&#10;AI-generated content may be incorrect.">
            <a:extLst>
              <a:ext uri="{FF2B5EF4-FFF2-40B4-BE49-F238E27FC236}">
                <a16:creationId xmlns:a16="http://schemas.microsoft.com/office/drawing/2014/main" id="{D1DD6E17-1887-E256-11D5-E343B66F97BE}"/>
              </a:ext>
            </a:extLst>
          </p:cNvPr>
          <p:cNvPicPr>
            <a:picLocks noGrp="1" noChangeAspect="1"/>
          </p:cNvPicPr>
          <p:nvPr>
            <p:ph idx="1"/>
          </p:nvPr>
        </p:nvPicPr>
        <p:blipFill>
          <a:blip r:embed="rId3"/>
          <a:stretch>
            <a:fillRect/>
          </a:stretch>
        </p:blipFill>
        <p:spPr>
          <a:xfrm>
            <a:off x="213360" y="0"/>
            <a:ext cx="11765280" cy="6858000"/>
          </a:xfrm>
        </p:spPr>
      </p:pic>
    </p:spTree>
    <p:extLst>
      <p:ext uri="{BB962C8B-B14F-4D97-AF65-F5344CB8AC3E}">
        <p14:creationId xmlns:p14="http://schemas.microsoft.com/office/powerpoint/2010/main" val="1530476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TotalTime>
  <Words>426</Words>
  <Application>Microsoft Macintosh PowerPoint</Application>
  <PresentationFormat>Widescreen</PresentationFormat>
  <Paragraphs>68</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Port Performance In the Pacific Northwest  Insights for the Maritime Freight Economy </vt:lpstr>
      <vt:lpstr>Port Performance - Project Overview</vt:lpstr>
      <vt:lpstr>Key Data Sources</vt:lpstr>
      <vt:lpstr>Northwest Seaport Alliance</vt:lpstr>
      <vt:lpstr>Northwest Seaport Alliance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Dashboard Demo</vt:lpstr>
      <vt:lpstr>Stakeholder Benefits &amp; Next Steps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Wilson</dc:creator>
  <cp:lastModifiedBy>Adam Wilson</cp:lastModifiedBy>
  <cp:revision>3</cp:revision>
  <dcterms:created xsi:type="dcterms:W3CDTF">2025-05-08T15:46:57Z</dcterms:created>
  <dcterms:modified xsi:type="dcterms:W3CDTF">2025-05-15T16:53:22Z</dcterms:modified>
</cp:coreProperties>
</file>